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1"/>
  </p:sldMasterIdLst>
  <p:notesMasterIdLst>
    <p:notesMasterId r:id="rId33"/>
  </p:notesMasterIdLst>
  <p:sldIdLst>
    <p:sldId id="256" r:id="rId2"/>
    <p:sldId id="285" r:id="rId3"/>
    <p:sldId id="257" r:id="rId4"/>
    <p:sldId id="258" r:id="rId5"/>
    <p:sldId id="259" r:id="rId6"/>
    <p:sldId id="260" r:id="rId7"/>
    <p:sldId id="274" r:id="rId8"/>
    <p:sldId id="279" r:id="rId9"/>
    <p:sldId id="275" r:id="rId10"/>
    <p:sldId id="280" r:id="rId11"/>
    <p:sldId id="276" r:id="rId12"/>
    <p:sldId id="281" r:id="rId13"/>
    <p:sldId id="277" r:id="rId14"/>
    <p:sldId id="282" r:id="rId15"/>
    <p:sldId id="278" r:id="rId16"/>
    <p:sldId id="283" r:id="rId17"/>
    <p:sldId id="262" r:id="rId18"/>
    <p:sldId id="272" r:id="rId19"/>
    <p:sldId id="265" r:id="rId20"/>
    <p:sldId id="266" r:id="rId21"/>
    <p:sldId id="286" r:id="rId22"/>
    <p:sldId id="267" r:id="rId23"/>
    <p:sldId id="268" r:id="rId24"/>
    <p:sldId id="273" r:id="rId25"/>
    <p:sldId id="269" r:id="rId26"/>
    <p:sldId id="270" r:id="rId27"/>
    <p:sldId id="287" r:id="rId28"/>
    <p:sldId id="288" r:id="rId29"/>
    <p:sldId id="289" r:id="rId30"/>
    <p:sldId id="290" r:id="rId31"/>
    <p:sldId id="284" r:id="rId32"/>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tivity 1" id="{DB8D1AE9-26F0-4AF7-9597-20AEF79B3895}">
          <p14:sldIdLst>
            <p14:sldId id="256"/>
            <p14:sldId id="285"/>
            <p14:sldId id="257"/>
            <p14:sldId id="258"/>
            <p14:sldId id="259"/>
            <p14:sldId id="260"/>
            <p14:sldId id="274"/>
            <p14:sldId id="279"/>
            <p14:sldId id="275"/>
            <p14:sldId id="280"/>
            <p14:sldId id="276"/>
            <p14:sldId id="281"/>
            <p14:sldId id="277"/>
            <p14:sldId id="282"/>
            <p14:sldId id="278"/>
            <p14:sldId id="283"/>
            <p14:sldId id="262"/>
            <p14:sldId id="272"/>
            <p14:sldId id="265"/>
          </p14:sldIdLst>
        </p14:section>
        <p14:section name="Activity 2" id="{4FBC3880-7E55-459C-9C02-D67D4AD8DB6E}">
          <p14:sldIdLst>
            <p14:sldId id="266"/>
            <p14:sldId id="286"/>
            <p14:sldId id="267"/>
            <p14:sldId id="268"/>
            <p14:sldId id="273"/>
            <p14:sldId id="269"/>
            <p14:sldId id="270"/>
            <p14:sldId id="287"/>
            <p14:sldId id="288"/>
            <p14:sldId id="289"/>
            <p14:sldId id="290"/>
            <p14:sldId id="2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BDD3"/>
    <a:srgbClr val="E64461"/>
    <a:srgbClr val="153354"/>
    <a:srgbClr val="816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05" autoAdjust="0"/>
    <p:restoredTop sz="95775"/>
  </p:normalViewPr>
  <p:slideViewPr>
    <p:cSldViewPr snapToGrid="0">
      <p:cViewPr varScale="1">
        <p:scale>
          <a:sx n="107" d="100"/>
          <a:sy n="107" d="100"/>
        </p:scale>
        <p:origin x="176" y="2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C4792-BD87-764A-B986-D044C0810D6D}" type="datetimeFigureOut">
              <a:rPr lang="en-US" smtClean="0"/>
              <a:t>7/16/25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E9CB0-B66C-4745-A7D7-CECBA960F0FC}" type="slidenum">
              <a:rPr lang="en-US" smtClean="0"/>
              <a:t>‹#›</a:t>
            </a:fld>
            <a:endParaRPr lang="en-US"/>
          </a:p>
        </p:txBody>
      </p:sp>
    </p:spTree>
    <p:extLst>
      <p:ext uri="{BB962C8B-B14F-4D97-AF65-F5344CB8AC3E}">
        <p14:creationId xmlns:p14="http://schemas.microsoft.com/office/powerpoint/2010/main" val="142495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419"/>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sp>
        <p:nvSpPr>
          <p:cNvPr id="6" name="Slide Number Placeholder 5"/>
          <p:cNvSpPr>
            <a:spLocks noGrp="1"/>
          </p:cNvSpPr>
          <p:nvPr>
            <p:ph type="sldNum" sz="quarter" idx="12"/>
          </p:nvPr>
        </p:nvSpPr>
        <p:spPr>
          <a:xfrm>
            <a:off x="511629" y="6273223"/>
            <a:ext cx="2743200" cy="365125"/>
          </a:xfrm>
          <a:prstGeom prst="rect">
            <a:avLst/>
          </a:prstGeom>
        </p:spPr>
        <p:txBody>
          <a:bodyPr/>
          <a:lstStyle>
            <a:lvl1pPr algn="l">
              <a:defRPr/>
            </a:lvl1pPr>
          </a:lstStyle>
          <a:p>
            <a:fld id="{26F27AA8-E24B-4D76-98FD-C6ECD852A887}" type="slidenum">
              <a:rPr lang="es-419" smtClean="0"/>
              <a:pPr/>
              <a:t>‹#›</a:t>
            </a:fld>
            <a:endParaRPr lang="es-419"/>
          </a:p>
        </p:txBody>
      </p:sp>
    </p:spTree>
    <p:extLst>
      <p:ext uri="{BB962C8B-B14F-4D97-AF65-F5344CB8AC3E}">
        <p14:creationId xmlns:p14="http://schemas.microsoft.com/office/powerpoint/2010/main" val="103988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419"/>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s-419"/>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419"/>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6F27AA8-E24B-4D76-98FD-C6ECD852A887}" type="slidenum">
              <a:rPr lang="es-419" smtClean="0"/>
              <a:t>‹#›</a:t>
            </a:fld>
            <a:endParaRPr lang="es-419"/>
          </a:p>
        </p:txBody>
      </p:sp>
    </p:spTree>
    <p:extLst>
      <p:ext uri="{BB962C8B-B14F-4D97-AF65-F5344CB8AC3E}">
        <p14:creationId xmlns:p14="http://schemas.microsoft.com/office/powerpoint/2010/main" val="340388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s-419"/>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s-419"/>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419"/>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6F27AA8-E24B-4D76-98FD-C6ECD852A887}" type="slidenum">
              <a:rPr lang="es-419" smtClean="0"/>
              <a:t>‹#›</a:t>
            </a:fld>
            <a:endParaRPr lang="es-419"/>
          </a:p>
        </p:txBody>
      </p:sp>
    </p:spTree>
    <p:extLst>
      <p:ext uri="{BB962C8B-B14F-4D97-AF65-F5344CB8AC3E}">
        <p14:creationId xmlns:p14="http://schemas.microsoft.com/office/powerpoint/2010/main" val="4240732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419"/>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8" name="Slide Number Placeholder 5">
            <a:extLst>
              <a:ext uri="{FF2B5EF4-FFF2-40B4-BE49-F238E27FC236}">
                <a16:creationId xmlns:a16="http://schemas.microsoft.com/office/drawing/2014/main" id="{0D1762AE-C1CC-9BBC-0647-F27EF5719F9C}"/>
              </a:ext>
            </a:extLst>
          </p:cNvPr>
          <p:cNvSpPr>
            <a:spLocks noGrp="1"/>
          </p:cNvSpPr>
          <p:nvPr>
            <p:ph type="sldNum" sz="quarter" idx="12"/>
          </p:nvPr>
        </p:nvSpPr>
        <p:spPr>
          <a:xfrm>
            <a:off x="511629" y="6273223"/>
            <a:ext cx="2743200" cy="365125"/>
          </a:xfrm>
          <a:prstGeom prst="rect">
            <a:avLst/>
          </a:prstGeom>
        </p:spPr>
        <p:txBody>
          <a:bodyPr/>
          <a:lstStyle>
            <a:lvl1pPr algn="l">
              <a:defRPr>
                <a:solidFill>
                  <a:schemeClr val="bg1"/>
                </a:solidFill>
              </a:defRPr>
            </a:lvl1pPr>
          </a:lstStyle>
          <a:p>
            <a:fld id="{26F27AA8-E24B-4D76-98FD-C6ECD852A887}" type="slidenum">
              <a:rPr lang="es-419" smtClean="0"/>
              <a:pPr/>
              <a:t>‹#›</a:t>
            </a:fld>
            <a:endParaRPr lang="es-419" dirty="0"/>
          </a:p>
        </p:txBody>
      </p:sp>
    </p:spTree>
    <p:extLst>
      <p:ext uri="{BB962C8B-B14F-4D97-AF65-F5344CB8AC3E}">
        <p14:creationId xmlns:p14="http://schemas.microsoft.com/office/powerpoint/2010/main" val="806000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419"/>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Slide Number Placeholder 5">
            <a:extLst>
              <a:ext uri="{FF2B5EF4-FFF2-40B4-BE49-F238E27FC236}">
                <a16:creationId xmlns:a16="http://schemas.microsoft.com/office/drawing/2014/main" id="{0C9ADA9C-3C1A-5D5A-C6B0-54F4A342E45C}"/>
              </a:ext>
            </a:extLst>
          </p:cNvPr>
          <p:cNvSpPr>
            <a:spLocks noGrp="1"/>
          </p:cNvSpPr>
          <p:nvPr>
            <p:ph type="sldNum" sz="quarter" idx="12"/>
          </p:nvPr>
        </p:nvSpPr>
        <p:spPr>
          <a:xfrm>
            <a:off x="511629" y="6273223"/>
            <a:ext cx="2743200" cy="365125"/>
          </a:xfrm>
          <a:prstGeom prst="rect">
            <a:avLst/>
          </a:prstGeom>
        </p:spPr>
        <p:txBody>
          <a:bodyPr/>
          <a:lstStyle>
            <a:lvl1pPr algn="l">
              <a:defRPr>
                <a:solidFill>
                  <a:schemeClr val="bg1"/>
                </a:solidFill>
              </a:defRPr>
            </a:lvl1pPr>
          </a:lstStyle>
          <a:p>
            <a:fld id="{26F27AA8-E24B-4D76-98FD-C6ECD852A887}" type="slidenum">
              <a:rPr lang="es-419" smtClean="0"/>
              <a:pPr/>
              <a:t>‹#›</a:t>
            </a:fld>
            <a:endParaRPr lang="es-419" dirty="0"/>
          </a:p>
        </p:txBody>
      </p:sp>
    </p:spTree>
    <p:extLst>
      <p:ext uri="{BB962C8B-B14F-4D97-AF65-F5344CB8AC3E}">
        <p14:creationId xmlns:p14="http://schemas.microsoft.com/office/powerpoint/2010/main" val="191296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419"/>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0" name="Slide Number Placeholder 5">
            <a:extLst>
              <a:ext uri="{FF2B5EF4-FFF2-40B4-BE49-F238E27FC236}">
                <a16:creationId xmlns:a16="http://schemas.microsoft.com/office/drawing/2014/main" id="{5AB71DF1-BB85-4F4E-D179-0E9F2C014B63}"/>
              </a:ext>
            </a:extLst>
          </p:cNvPr>
          <p:cNvSpPr>
            <a:spLocks noGrp="1"/>
          </p:cNvSpPr>
          <p:nvPr>
            <p:ph type="sldNum" sz="quarter" idx="12"/>
          </p:nvPr>
        </p:nvSpPr>
        <p:spPr>
          <a:xfrm>
            <a:off x="511629" y="6273223"/>
            <a:ext cx="2743200" cy="365125"/>
          </a:xfrm>
          <a:prstGeom prst="rect">
            <a:avLst/>
          </a:prstGeom>
        </p:spPr>
        <p:txBody>
          <a:bodyPr/>
          <a:lstStyle>
            <a:lvl1pPr algn="l">
              <a:defRPr/>
            </a:lvl1pPr>
          </a:lstStyle>
          <a:p>
            <a:fld id="{26F27AA8-E24B-4D76-98FD-C6ECD852A887}" type="slidenum">
              <a:rPr lang="es-419" smtClean="0"/>
              <a:pPr/>
              <a:t>‹#›</a:t>
            </a:fld>
            <a:endParaRPr lang="es-419"/>
          </a:p>
        </p:txBody>
      </p:sp>
    </p:spTree>
    <p:extLst>
      <p:ext uri="{BB962C8B-B14F-4D97-AF65-F5344CB8AC3E}">
        <p14:creationId xmlns:p14="http://schemas.microsoft.com/office/powerpoint/2010/main" val="359700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s-419"/>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Slide Number Placeholder 5">
            <a:extLst>
              <a:ext uri="{FF2B5EF4-FFF2-40B4-BE49-F238E27FC236}">
                <a16:creationId xmlns:a16="http://schemas.microsoft.com/office/drawing/2014/main" id="{56500221-5A42-AEB9-F0A5-92211FE7ADEF}"/>
              </a:ext>
            </a:extLst>
          </p:cNvPr>
          <p:cNvSpPr>
            <a:spLocks noGrp="1"/>
          </p:cNvSpPr>
          <p:nvPr>
            <p:ph type="sldNum" sz="quarter" idx="12"/>
          </p:nvPr>
        </p:nvSpPr>
        <p:spPr>
          <a:xfrm>
            <a:off x="511629" y="6273223"/>
            <a:ext cx="2743200" cy="365125"/>
          </a:xfrm>
          <a:prstGeom prst="rect">
            <a:avLst/>
          </a:prstGeom>
        </p:spPr>
        <p:txBody>
          <a:bodyPr/>
          <a:lstStyle>
            <a:lvl1pPr algn="l">
              <a:defRPr/>
            </a:lvl1pPr>
          </a:lstStyle>
          <a:p>
            <a:fld id="{26F27AA8-E24B-4D76-98FD-C6ECD852A887}" type="slidenum">
              <a:rPr lang="es-419" smtClean="0"/>
              <a:pPr/>
              <a:t>‹#›</a:t>
            </a:fld>
            <a:endParaRPr lang="es-419"/>
          </a:p>
        </p:txBody>
      </p:sp>
    </p:spTree>
    <p:extLst>
      <p:ext uri="{BB962C8B-B14F-4D97-AF65-F5344CB8AC3E}">
        <p14:creationId xmlns:p14="http://schemas.microsoft.com/office/powerpoint/2010/main" val="3091750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419"/>
          </a:p>
        </p:txBody>
      </p:sp>
      <p:sp>
        <p:nvSpPr>
          <p:cNvPr id="8" name="Slide Number Placeholder 5">
            <a:extLst>
              <a:ext uri="{FF2B5EF4-FFF2-40B4-BE49-F238E27FC236}">
                <a16:creationId xmlns:a16="http://schemas.microsoft.com/office/drawing/2014/main" id="{48B5574B-886D-1AD8-E672-BB39F40E3292}"/>
              </a:ext>
            </a:extLst>
          </p:cNvPr>
          <p:cNvSpPr>
            <a:spLocks noGrp="1"/>
          </p:cNvSpPr>
          <p:nvPr>
            <p:ph type="sldNum" sz="quarter" idx="12"/>
          </p:nvPr>
        </p:nvSpPr>
        <p:spPr>
          <a:xfrm>
            <a:off x="511629" y="6273223"/>
            <a:ext cx="2743200" cy="365125"/>
          </a:xfrm>
          <a:prstGeom prst="rect">
            <a:avLst/>
          </a:prstGeom>
        </p:spPr>
        <p:txBody>
          <a:bodyPr/>
          <a:lstStyle>
            <a:lvl1pPr algn="l">
              <a:defRPr/>
            </a:lvl1pPr>
          </a:lstStyle>
          <a:p>
            <a:fld id="{26F27AA8-E24B-4D76-98FD-C6ECD852A887}" type="slidenum">
              <a:rPr lang="es-419" smtClean="0"/>
              <a:pPr/>
              <a:t>‹#›</a:t>
            </a:fld>
            <a:endParaRPr lang="es-419"/>
          </a:p>
        </p:txBody>
      </p:sp>
    </p:spTree>
    <p:extLst>
      <p:ext uri="{BB962C8B-B14F-4D97-AF65-F5344CB8AC3E}">
        <p14:creationId xmlns:p14="http://schemas.microsoft.com/office/powerpoint/2010/main" val="78975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706FC80-C22F-13BE-5C3E-94F791FED97A}"/>
              </a:ext>
            </a:extLst>
          </p:cNvPr>
          <p:cNvSpPr>
            <a:spLocks noGrp="1"/>
          </p:cNvSpPr>
          <p:nvPr>
            <p:ph type="sldNum" sz="quarter" idx="12"/>
          </p:nvPr>
        </p:nvSpPr>
        <p:spPr>
          <a:xfrm>
            <a:off x="511629" y="6273223"/>
            <a:ext cx="2743200" cy="365125"/>
          </a:xfrm>
          <a:prstGeom prst="rect">
            <a:avLst/>
          </a:prstGeom>
        </p:spPr>
        <p:txBody>
          <a:bodyPr/>
          <a:lstStyle>
            <a:lvl1pPr algn="l">
              <a:defRPr/>
            </a:lvl1pPr>
          </a:lstStyle>
          <a:p>
            <a:fld id="{26F27AA8-E24B-4D76-98FD-C6ECD852A887}" type="slidenum">
              <a:rPr lang="es-419" smtClean="0"/>
              <a:pPr/>
              <a:t>‹#›</a:t>
            </a:fld>
            <a:endParaRPr lang="es-419"/>
          </a:p>
        </p:txBody>
      </p:sp>
    </p:spTree>
    <p:extLst>
      <p:ext uri="{BB962C8B-B14F-4D97-AF65-F5344CB8AC3E}">
        <p14:creationId xmlns:p14="http://schemas.microsoft.com/office/powerpoint/2010/main" val="122008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5C97A944-F272-C3FC-50D9-A0A0814FDACD}"/>
              </a:ext>
            </a:extLst>
          </p:cNvPr>
          <p:cNvSpPr>
            <a:spLocks noGrp="1"/>
          </p:cNvSpPr>
          <p:nvPr>
            <p:ph type="sldNum" sz="quarter" idx="12"/>
          </p:nvPr>
        </p:nvSpPr>
        <p:spPr>
          <a:xfrm>
            <a:off x="511629" y="6273223"/>
            <a:ext cx="2743200" cy="365125"/>
          </a:xfrm>
          <a:prstGeom prst="rect">
            <a:avLst/>
          </a:prstGeom>
        </p:spPr>
        <p:txBody>
          <a:bodyPr/>
          <a:lstStyle>
            <a:lvl1pPr algn="l">
              <a:defRPr/>
            </a:lvl1pPr>
          </a:lstStyle>
          <a:p>
            <a:fld id="{26F27AA8-E24B-4D76-98FD-C6ECD852A887}" type="slidenum">
              <a:rPr lang="es-419" smtClean="0"/>
              <a:pPr/>
              <a:t>‹#›</a:t>
            </a:fld>
            <a:endParaRPr lang="es-419"/>
          </a:p>
        </p:txBody>
      </p:sp>
    </p:spTree>
    <p:extLst>
      <p:ext uri="{BB962C8B-B14F-4D97-AF65-F5344CB8AC3E}">
        <p14:creationId xmlns:p14="http://schemas.microsoft.com/office/powerpoint/2010/main" val="3514421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87BC7E32-28E4-4E03-E33A-193F7DA3301F}"/>
              </a:ext>
            </a:extLst>
          </p:cNvPr>
          <p:cNvSpPr>
            <a:spLocks noGrp="1"/>
          </p:cNvSpPr>
          <p:nvPr>
            <p:ph type="sldNum" sz="quarter" idx="12"/>
          </p:nvPr>
        </p:nvSpPr>
        <p:spPr>
          <a:xfrm>
            <a:off x="511629" y="6273223"/>
            <a:ext cx="2743200" cy="365125"/>
          </a:xfrm>
          <a:prstGeom prst="rect">
            <a:avLst/>
          </a:prstGeom>
        </p:spPr>
        <p:txBody>
          <a:bodyPr/>
          <a:lstStyle>
            <a:lvl1pPr algn="l">
              <a:defRPr/>
            </a:lvl1pPr>
          </a:lstStyle>
          <a:p>
            <a:fld id="{26F27AA8-E24B-4D76-98FD-C6ECD852A887}" type="slidenum">
              <a:rPr lang="es-419" smtClean="0"/>
              <a:pPr/>
              <a:t>‹#›</a:t>
            </a:fld>
            <a:endParaRPr lang="es-419"/>
          </a:p>
        </p:txBody>
      </p:sp>
    </p:spTree>
    <p:extLst>
      <p:ext uri="{BB962C8B-B14F-4D97-AF65-F5344CB8AC3E}">
        <p14:creationId xmlns:p14="http://schemas.microsoft.com/office/powerpoint/2010/main" val="2845534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419"/>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8" name="Slide Number Placeholder 5">
            <a:extLst>
              <a:ext uri="{FF2B5EF4-FFF2-40B4-BE49-F238E27FC236}">
                <a16:creationId xmlns:a16="http://schemas.microsoft.com/office/drawing/2014/main" id="{490351ED-8C90-CA60-C455-28B18FC9FA7D}"/>
              </a:ext>
            </a:extLst>
          </p:cNvPr>
          <p:cNvSpPr>
            <a:spLocks noGrp="1"/>
          </p:cNvSpPr>
          <p:nvPr>
            <p:ph type="sldNum" sz="quarter" idx="4"/>
          </p:nvPr>
        </p:nvSpPr>
        <p:spPr>
          <a:xfrm>
            <a:off x="511629" y="6273223"/>
            <a:ext cx="2743200" cy="365125"/>
          </a:xfrm>
          <a:prstGeom prst="rect">
            <a:avLst/>
          </a:prstGeom>
        </p:spPr>
        <p:txBody>
          <a:bodyPr/>
          <a:lstStyle>
            <a:lvl1pPr algn="l">
              <a:defRPr>
                <a:solidFill>
                  <a:schemeClr val="bg1"/>
                </a:solidFill>
              </a:defRPr>
            </a:lvl1pPr>
          </a:lstStyle>
          <a:p>
            <a:fld id="{26F27AA8-E24B-4D76-98FD-C6ECD852A887}" type="slidenum">
              <a:rPr lang="es-419" smtClean="0"/>
              <a:pPr/>
              <a:t>‹#›</a:t>
            </a:fld>
            <a:endParaRPr lang="es-419" dirty="0"/>
          </a:p>
        </p:txBody>
      </p:sp>
    </p:spTree>
    <p:extLst>
      <p:ext uri="{BB962C8B-B14F-4D97-AF65-F5344CB8AC3E}">
        <p14:creationId xmlns:p14="http://schemas.microsoft.com/office/powerpoint/2010/main" val="419673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 Id="rId5" Type="http://schemas.openxmlformats.org/officeDocument/2006/relationships/image" Target="../media/image19.e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emf"/><Relationship Id="rId7" Type="http://schemas.openxmlformats.org/officeDocument/2006/relationships/image" Target="../media/image27.em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emf"/><Relationship Id="rId4" Type="http://schemas.openxmlformats.org/officeDocument/2006/relationships/image" Target="../media/image12.pn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24.emf"/><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emf"/><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many icons&#10;&#10;AI-generated content may be incorrect.">
            <a:extLst>
              <a:ext uri="{FF2B5EF4-FFF2-40B4-BE49-F238E27FC236}">
                <a16:creationId xmlns:a16="http://schemas.microsoft.com/office/drawing/2014/main" id="{31AB4767-DC0C-879C-D532-1F88376FD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368" y="-92599"/>
            <a:ext cx="9205036" cy="7328327"/>
          </a:xfrm>
          <a:prstGeom prst="rect">
            <a:avLst/>
          </a:prstGeom>
        </p:spPr>
      </p:pic>
      <p:pic>
        <p:nvPicPr>
          <p:cNvPr id="8" name="Picture 7" descr="A black background with many icons&#10;&#10;AI-generated content may be incorrect.">
            <a:extLst>
              <a:ext uri="{FF2B5EF4-FFF2-40B4-BE49-F238E27FC236}">
                <a16:creationId xmlns:a16="http://schemas.microsoft.com/office/drawing/2014/main" id="{4AE1D865-C18B-E8E5-673A-6B9A76C4C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703" y="-92598"/>
            <a:ext cx="9205036" cy="7328327"/>
          </a:xfrm>
          <a:prstGeom prst="rect">
            <a:avLst/>
          </a:prstGeom>
        </p:spPr>
      </p:pic>
      <p:sp>
        <p:nvSpPr>
          <p:cNvPr id="6" name="Rectangle 5">
            <a:extLst>
              <a:ext uri="{FF2B5EF4-FFF2-40B4-BE49-F238E27FC236}">
                <a16:creationId xmlns:a16="http://schemas.microsoft.com/office/drawing/2014/main" id="{69B4EFED-7E12-CC08-D5EC-062197933FC8}"/>
              </a:ext>
            </a:extLst>
          </p:cNvPr>
          <p:cNvSpPr/>
          <p:nvPr/>
        </p:nvSpPr>
        <p:spPr>
          <a:xfrm>
            <a:off x="-136967" y="2487706"/>
            <a:ext cx="12465935" cy="44556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43180" y="3272407"/>
            <a:ext cx="8505639" cy="1025058"/>
          </a:xfrm>
        </p:spPr>
        <p:txBody>
          <a:bodyPr>
            <a:normAutofit/>
          </a:bodyPr>
          <a:lstStyle/>
          <a:p>
            <a:r>
              <a:rPr lang="en-US" b="1" dirty="0">
                <a:solidFill>
                  <a:schemeClr val="bg1"/>
                </a:solidFill>
                <a:latin typeface="Lato Black" panose="020F0502020204030203" pitchFamily="34" charset="77"/>
              </a:rPr>
              <a:t>Day Time Break</a:t>
            </a:r>
            <a:endParaRPr lang="es-419" b="1" dirty="0">
              <a:solidFill>
                <a:schemeClr val="bg1"/>
              </a:solidFill>
              <a:latin typeface="Lato Black" panose="020F0502020204030203" pitchFamily="34" charset="77"/>
            </a:endParaRPr>
          </a:p>
        </p:txBody>
      </p:sp>
      <p:sp>
        <p:nvSpPr>
          <p:cNvPr id="3" name="Subtitle 2"/>
          <p:cNvSpPr>
            <a:spLocks noGrp="1"/>
          </p:cNvSpPr>
          <p:nvPr>
            <p:ph type="subTitle" idx="1"/>
          </p:nvPr>
        </p:nvSpPr>
        <p:spPr>
          <a:xfrm>
            <a:off x="2667613" y="4269417"/>
            <a:ext cx="6856772" cy="491226"/>
          </a:xfrm>
        </p:spPr>
        <p:txBody>
          <a:bodyPr>
            <a:normAutofit/>
          </a:bodyPr>
          <a:lstStyle/>
          <a:p>
            <a:r>
              <a:rPr lang="en-US" b="1" dirty="0">
                <a:solidFill>
                  <a:schemeClr val="bg1"/>
                </a:solidFill>
                <a:latin typeface="Lato" panose="020F0502020204030203" pitchFamily="34" charset="77"/>
              </a:rPr>
              <a:t>Activity 1: </a:t>
            </a:r>
            <a:r>
              <a:rPr lang="en-US" b="1" i="1" dirty="0">
                <a:solidFill>
                  <a:schemeClr val="bg1"/>
                </a:solidFill>
                <a:latin typeface="Lato" panose="020F0502020204030203" pitchFamily="34" charset="77"/>
              </a:rPr>
              <a:t>Mental Health Myths &amp; Facts </a:t>
            </a:r>
            <a:endParaRPr lang="es-419" b="1" i="1" dirty="0">
              <a:solidFill>
                <a:schemeClr val="bg1"/>
              </a:solidFill>
              <a:latin typeface="Lato" panose="020F0502020204030203" pitchFamily="34" charset="77"/>
            </a:endParaRPr>
          </a:p>
        </p:txBody>
      </p:sp>
      <p:pic>
        <p:nvPicPr>
          <p:cNvPr id="11" name="Picture 10" descr="A logo for a child's mental health foundation&#10;&#10;AI-generated content may be incorrect.">
            <a:extLst>
              <a:ext uri="{FF2B5EF4-FFF2-40B4-BE49-F238E27FC236}">
                <a16:creationId xmlns:a16="http://schemas.microsoft.com/office/drawing/2014/main" id="{1B211E72-CC63-0938-01FE-EFD2DF8EF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1962" y="4742508"/>
            <a:ext cx="4388067" cy="2493220"/>
          </a:xfrm>
          <a:prstGeom prst="rect">
            <a:avLst/>
          </a:prstGeom>
        </p:spPr>
      </p:pic>
    </p:spTree>
    <p:extLst>
      <p:ext uri="{BB962C8B-B14F-4D97-AF65-F5344CB8AC3E}">
        <p14:creationId xmlns:p14="http://schemas.microsoft.com/office/powerpoint/2010/main" val="1293285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D7172-0B3E-F992-91DE-FD15DD6BE14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0F113BB-05B1-E4F0-5202-3B554F376BBF}"/>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123C5705-31DE-6470-11AF-C22EFBE61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5" name="Title 1">
            <a:extLst>
              <a:ext uri="{FF2B5EF4-FFF2-40B4-BE49-F238E27FC236}">
                <a16:creationId xmlns:a16="http://schemas.microsoft.com/office/drawing/2014/main" id="{659412B2-9533-56E7-13DF-CCB4FA024627}"/>
              </a:ext>
            </a:extLst>
          </p:cNvPr>
          <p:cNvSpPr>
            <a:spLocks noGrp="1"/>
          </p:cNvSpPr>
          <p:nvPr>
            <p:ph type="title"/>
          </p:nvPr>
        </p:nvSpPr>
        <p:spPr>
          <a:xfrm>
            <a:off x="838200" y="365125"/>
            <a:ext cx="10515600" cy="1325563"/>
          </a:xfrm>
        </p:spPr>
        <p:txBody>
          <a:bodyPr>
            <a:normAutofit/>
          </a:bodyPr>
          <a:lstStyle/>
          <a:p>
            <a:pPr algn="ctr"/>
            <a:r>
              <a:rPr lang="en-US" sz="6000" b="1" dirty="0">
                <a:latin typeface="Lato Black" panose="020F0502020204030203" pitchFamily="34" charset="77"/>
              </a:rPr>
              <a:t>True or False?</a:t>
            </a:r>
          </a:p>
        </p:txBody>
      </p:sp>
      <p:sp>
        <p:nvSpPr>
          <p:cNvPr id="6" name="TextBox 5">
            <a:extLst>
              <a:ext uri="{FF2B5EF4-FFF2-40B4-BE49-F238E27FC236}">
                <a16:creationId xmlns:a16="http://schemas.microsoft.com/office/drawing/2014/main" id="{893B99D1-8856-CDCD-4F8B-1D2D32459390}"/>
              </a:ext>
            </a:extLst>
          </p:cNvPr>
          <p:cNvSpPr txBox="1"/>
          <p:nvPr/>
        </p:nvSpPr>
        <p:spPr>
          <a:xfrm>
            <a:off x="1866899" y="2221221"/>
            <a:ext cx="8458200" cy="646331"/>
          </a:xfrm>
          <a:prstGeom prst="rect">
            <a:avLst/>
          </a:prstGeom>
          <a:noFill/>
        </p:spPr>
        <p:txBody>
          <a:bodyPr wrap="square" rtlCol="0">
            <a:spAutoFit/>
          </a:bodyPr>
          <a:lstStyle/>
          <a:p>
            <a:pPr algn="ctr"/>
            <a:r>
              <a:rPr lang="en-US" sz="3600" dirty="0">
                <a:latin typeface="Lato" panose="020F0502020204030203" pitchFamily="34" charset="77"/>
              </a:rPr>
              <a:t>Kids don’t have mental health challenges.</a:t>
            </a:r>
          </a:p>
        </p:txBody>
      </p:sp>
      <p:sp>
        <p:nvSpPr>
          <p:cNvPr id="7" name="TextBox 6">
            <a:extLst>
              <a:ext uri="{FF2B5EF4-FFF2-40B4-BE49-F238E27FC236}">
                <a16:creationId xmlns:a16="http://schemas.microsoft.com/office/drawing/2014/main" id="{9F0EC1F3-EF6D-545B-5324-8727870D943B}"/>
              </a:ext>
            </a:extLst>
          </p:cNvPr>
          <p:cNvSpPr txBox="1"/>
          <p:nvPr/>
        </p:nvSpPr>
        <p:spPr>
          <a:xfrm>
            <a:off x="1866899" y="3598001"/>
            <a:ext cx="8458200" cy="1107996"/>
          </a:xfrm>
          <a:prstGeom prst="rect">
            <a:avLst/>
          </a:prstGeom>
          <a:noFill/>
        </p:spPr>
        <p:txBody>
          <a:bodyPr wrap="square" rtlCol="0">
            <a:spAutoFit/>
          </a:bodyPr>
          <a:lstStyle/>
          <a:p>
            <a:pPr algn="ctr"/>
            <a:r>
              <a:rPr lang="en-US" sz="6600" b="1" dirty="0">
                <a:solidFill>
                  <a:srgbClr val="E64461"/>
                </a:solidFill>
                <a:latin typeface="Lato" panose="020F0502020204030203" pitchFamily="34" charset="77"/>
              </a:rPr>
              <a:t>FALSE</a:t>
            </a:r>
          </a:p>
        </p:txBody>
      </p:sp>
      <p:pic>
        <p:nvPicPr>
          <p:cNvPr id="8" name="Picture 7" descr="A blue eye with white eye and black eye&#10;&#10;AI-generated content may be incorrect.">
            <a:extLst>
              <a:ext uri="{FF2B5EF4-FFF2-40B4-BE49-F238E27FC236}">
                <a16:creationId xmlns:a16="http://schemas.microsoft.com/office/drawing/2014/main" id="{72830299-2292-9FE3-900B-9FE0D46E3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46171">
            <a:off x="327253" y="2544386"/>
            <a:ext cx="2540000" cy="2540000"/>
          </a:xfrm>
          <a:prstGeom prst="rect">
            <a:avLst/>
          </a:prstGeom>
        </p:spPr>
      </p:pic>
      <p:pic>
        <p:nvPicPr>
          <p:cNvPr id="9" name="Picture 8" descr="A yellow face with black outline&#10;&#10;AI-generated content may be incorrect.">
            <a:extLst>
              <a:ext uri="{FF2B5EF4-FFF2-40B4-BE49-F238E27FC236}">
                <a16:creationId xmlns:a16="http://schemas.microsoft.com/office/drawing/2014/main" id="{B4929142-6D23-4FC8-CE1D-CA2202F08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2107">
            <a:off x="9779959" y="2838420"/>
            <a:ext cx="1951932" cy="1951932"/>
          </a:xfrm>
          <a:prstGeom prst="rect">
            <a:avLst/>
          </a:prstGeom>
        </p:spPr>
      </p:pic>
      <p:sp>
        <p:nvSpPr>
          <p:cNvPr id="12" name="Slide Number Placeholder 11">
            <a:extLst>
              <a:ext uri="{FF2B5EF4-FFF2-40B4-BE49-F238E27FC236}">
                <a16:creationId xmlns:a16="http://schemas.microsoft.com/office/drawing/2014/main" id="{E1549AE4-1ECF-4C82-2252-115EEE7F6C13}"/>
              </a:ext>
            </a:extLst>
          </p:cNvPr>
          <p:cNvSpPr>
            <a:spLocks noGrp="1"/>
          </p:cNvSpPr>
          <p:nvPr>
            <p:ph type="sldNum" sz="quarter" idx="12"/>
          </p:nvPr>
        </p:nvSpPr>
        <p:spPr/>
        <p:txBody>
          <a:bodyPr/>
          <a:lstStyle/>
          <a:p>
            <a:fld id="{26F27AA8-E24B-4D76-98FD-C6ECD852A887}" type="slidenum">
              <a:rPr lang="es-419" smtClean="0"/>
              <a:pPr/>
              <a:t>10</a:t>
            </a:fld>
            <a:endParaRPr lang="es-419"/>
          </a:p>
        </p:txBody>
      </p:sp>
    </p:spTree>
    <p:extLst>
      <p:ext uri="{BB962C8B-B14F-4D97-AF65-F5344CB8AC3E}">
        <p14:creationId xmlns:p14="http://schemas.microsoft.com/office/powerpoint/2010/main" val="3951056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F28886-2DB5-D73E-4870-62E0FFA3BD03}"/>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68779FFB-DFA0-548F-6358-6E136EECE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7" name="Title 1">
            <a:extLst>
              <a:ext uri="{FF2B5EF4-FFF2-40B4-BE49-F238E27FC236}">
                <a16:creationId xmlns:a16="http://schemas.microsoft.com/office/drawing/2014/main" id="{48090D2A-3088-97C7-4D8D-08D562DBEEFE}"/>
              </a:ext>
            </a:extLst>
          </p:cNvPr>
          <p:cNvSpPr>
            <a:spLocks noGrp="1"/>
          </p:cNvSpPr>
          <p:nvPr>
            <p:ph type="title"/>
          </p:nvPr>
        </p:nvSpPr>
        <p:spPr>
          <a:xfrm>
            <a:off x="838200" y="365125"/>
            <a:ext cx="10515600" cy="1325563"/>
          </a:xfrm>
        </p:spPr>
        <p:txBody>
          <a:bodyPr>
            <a:normAutofit/>
          </a:bodyPr>
          <a:lstStyle/>
          <a:p>
            <a:pPr algn="ctr"/>
            <a:r>
              <a:rPr lang="en-US" sz="6000" b="1" dirty="0">
                <a:latin typeface="Lato Black" panose="020F0502020204030203" pitchFamily="34" charset="77"/>
              </a:rPr>
              <a:t>True or False?</a:t>
            </a:r>
          </a:p>
        </p:txBody>
      </p:sp>
      <p:pic>
        <p:nvPicPr>
          <p:cNvPr id="17" name="Picture 16" descr="A blue and white play button&#10;&#10;AI-generated content may be incorrect.">
            <a:extLst>
              <a:ext uri="{FF2B5EF4-FFF2-40B4-BE49-F238E27FC236}">
                <a16:creationId xmlns:a16="http://schemas.microsoft.com/office/drawing/2014/main" id="{BFB1577A-84CE-96A1-3480-166CF8D28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78887">
            <a:off x="1362245" y="3566089"/>
            <a:ext cx="1405165" cy="1405165"/>
          </a:xfrm>
          <a:prstGeom prst="rect">
            <a:avLst/>
          </a:prstGeom>
        </p:spPr>
      </p:pic>
      <p:sp>
        <p:nvSpPr>
          <p:cNvPr id="13" name="TextBox 12">
            <a:extLst>
              <a:ext uri="{FF2B5EF4-FFF2-40B4-BE49-F238E27FC236}">
                <a16:creationId xmlns:a16="http://schemas.microsoft.com/office/drawing/2014/main" id="{15D13BF4-5528-930B-A8E7-F22DE9A173BE}"/>
              </a:ext>
            </a:extLst>
          </p:cNvPr>
          <p:cNvSpPr txBox="1"/>
          <p:nvPr/>
        </p:nvSpPr>
        <p:spPr>
          <a:xfrm>
            <a:off x="1767727" y="2039126"/>
            <a:ext cx="8656544" cy="1305550"/>
          </a:xfrm>
          <a:prstGeom prst="rect">
            <a:avLst/>
          </a:prstGeom>
          <a:noFill/>
        </p:spPr>
        <p:txBody>
          <a:bodyPr wrap="square">
            <a:spAutoFit/>
          </a:bodyPr>
          <a:lstStyle/>
          <a:p>
            <a:pPr marL="0" marR="0" algn="ctr">
              <a:lnSpc>
                <a:spcPct val="115000"/>
              </a:lnSpc>
              <a:spcAft>
                <a:spcPts val="800"/>
              </a:spcAft>
            </a:pPr>
            <a:r>
              <a:rPr lang="en-US" sz="3600" kern="100" dirty="0">
                <a:effectLst/>
                <a:latin typeface="Lato" panose="020F0502020204030203" pitchFamily="34" charset="77"/>
                <a:ea typeface="Aptos" panose="020B0004020202020204" pitchFamily="34" charset="0"/>
                <a:cs typeface="Times New Roman" panose="02020603050405020304" pitchFamily="18" charset="0"/>
              </a:rPr>
              <a:t>You can get a diagnosis for a mental health disorder online (TikTok, YouTube, etc.).</a:t>
            </a:r>
          </a:p>
        </p:txBody>
      </p:sp>
      <p:pic>
        <p:nvPicPr>
          <p:cNvPr id="15" name="Picture 14" descr="A white cell phone with a black background&#10;&#10;AI-generated content may be incorrect.">
            <a:extLst>
              <a:ext uri="{FF2B5EF4-FFF2-40B4-BE49-F238E27FC236}">
                <a16:creationId xmlns:a16="http://schemas.microsoft.com/office/drawing/2014/main" id="{48A47D2D-3995-03D8-F3C2-EF51779F5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22653">
            <a:off x="159792" y="3259882"/>
            <a:ext cx="1909483" cy="1909483"/>
          </a:xfrm>
          <a:prstGeom prst="rect">
            <a:avLst/>
          </a:prstGeom>
        </p:spPr>
      </p:pic>
      <p:sp>
        <p:nvSpPr>
          <p:cNvPr id="8" name="Slide Number Placeholder 7">
            <a:extLst>
              <a:ext uri="{FF2B5EF4-FFF2-40B4-BE49-F238E27FC236}">
                <a16:creationId xmlns:a16="http://schemas.microsoft.com/office/drawing/2014/main" id="{D287646C-4553-431E-ABC9-8F7C165AD233}"/>
              </a:ext>
            </a:extLst>
          </p:cNvPr>
          <p:cNvSpPr>
            <a:spLocks noGrp="1"/>
          </p:cNvSpPr>
          <p:nvPr>
            <p:ph type="sldNum" sz="quarter" idx="12"/>
          </p:nvPr>
        </p:nvSpPr>
        <p:spPr/>
        <p:txBody>
          <a:bodyPr/>
          <a:lstStyle/>
          <a:p>
            <a:fld id="{26F27AA8-E24B-4D76-98FD-C6ECD852A887}" type="slidenum">
              <a:rPr lang="es-419" smtClean="0"/>
              <a:pPr/>
              <a:t>11</a:t>
            </a:fld>
            <a:endParaRPr lang="es-419"/>
          </a:p>
        </p:txBody>
      </p:sp>
    </p:spTree>
    <p:extLst>
      <p:ext uri="{BB962C8B-B14F-4D97-AF65-F5344CB8AC3E}">
        <p14:creationId xmlns:p14="http://schemas.microsoft.com/office/powerpoint/2010/main" val="3252362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2B600-5931-0DDF-409D-C3F6D4F8520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5D45595-98E3-6166-4B5E-64206725C03A}"/>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B331FE02-80D0-970F-03A9-E32F8CCD6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7" name="Title 1">
            <a:extLst>
              <a:ext uri="{FF2B5EF4-FFF2-40B4-BE49-F238E27FC236}">
                <a16:creationId xmlns:a16="http://schemas.microsoft.com/office/drawing/2014/main" id="{4454AC6E-AF00-C128-1D40-407944FA9BE9}"/>
              </a:ext>
            </a:extLst>
          </p:cNvPr>
          <p:cNvSpPr>
            <a:spLocks noGrp="1"/>
          </p:cNvSpPr>
          <p:nvPr>
            <p:ph type="title"/>
          </p:nvPr>
        </p:nvSpPr>
        <p:spPr>
          <a:xfrm>
            <a:off x="838200" y="365125"/>
            <a:ext cx="10515600" cy="1325563"/>
          </a:xfrm>
        </p:spPr>
        <p:txBody>
          <a:bodyPr>
            <a:normAutofit/>
          </a:bodyPr>
          <a:lstStyle/>
          <a:p>
            <a:pPr algn="ctr"/>
            <a:r>
              <a:rPr lang="en-US" sz="6000" b="1" dirty="0">
                <a:latin typeface="Lato Black" panose="020F0502020204030203" pitchFamily="34" charset="77"/>
              </a:rPr>
              <a:t>True or False?</a:t>
            </a:r>
          </a:p>
        </p:txBody>
      </p:sp>
      <p:sp>
        <p:nvSpPr>
          <p:cNvPr id="9" name="TextBox 8">
            <a:extLst>
              <a:ext uri="{FF2B5EF4-FFF2-40B4-BE49-F238E27FC236}">
                <a16:creationId xmlns:a16="http://schemas.microsoft.com/office/drawing/2014/main" id="{98C88114-6C29-36D4-4F52-E9FD413FE505}"/>
              </a:ext>
            </a:extLst>
          </p:cNvPr>
          <p:cNvSpPr txBox="1"/>
          <p:nvPr/>
        </p:nvSpPr>
        <p:spPr>
          <a:xfrm>
            <a:off x="1866899" y="3598001"/>
            <a:ext cx="8458200" cy="1107996"/>
          </a:xfrm>
          <a:prstGeom prst="rect">
            <a:avLst/>
          </a:prstGeom>
          <a:noFill/>
        </p:spPr>
        <p:txBody>
          <a:bodyPr wrap="square" rtlCol="0">
            <a:spAutoFit/>
          </a:bodyPr>
          <a:lstStyle/>
          <a:p>
            <a:pPr algn="ctr"/>
            <a:r>
              <a:rPr lang="en-US" sz="6600" b="1" dirty="0">
                <a:solidFill>
                  <a:srgbClr val="E64461"/>
                </a:solidFill>
                <a:latin typeface="Lato" panose="020F0502020204030203" pitchFamily="34" charset="77"/>
              </a:rPr>
              <a:t>FALSE</a:t>
            </a:r>
          </a:p>
        </p:txBody>
      </p:sp>
      <p:sp>
        <p:nvSpPr>
          <p:cNvPr id="2" name="TextBox 1">
            <a:extLst>
              <a:ext uri="{FF2B5EF4-FFF2-40B4-BE49-F238E27FC236}">
                <a16:creationId xmlns:a16="http://schemas.microsoft.com/office/drawing/2014/main" id="{991E681E-7074-877B-6A92-D5DC75CC7202}"/>
              </a:ext>
            </a:extLst>
          </p:cNvPr>
          <p:cNvSpPr txBox="1"/>
          <p:nvPr/>
        </p:nvSpPr>
        <p:spPr>
          <a:xfrm>
            <a:off x="1262902" y="2045081"/>
            <a:ext cx="10090898" cy="1305550"/>
          </a:xfrm>
          <a:prstGeom prst="rect">
            <a:avLst/>
          </a:prstGeom>
          <a:noFill/>
        </p:spPr>
        <p:txBody>
          <a:bodyPr wrap="square">
            <a:spAutoFit/>
          </a:bodyPr>
          <a:lstStyle/>
          <a:p>
            <a:pPr marL="0" marR="0" algn="ctr">
              <a:lnSpc>
                <a:spcPct val="115000"/>
              </a:lnSpc>
              <a:spcAft>
                <a:spcPts val="800"/>
              </a:spcAft>
            </a:pPr>
            <a:r>
              <a:rPr lang="en-US" sz="3600" kern="100" dirty="0">
                <a:effectLst/>
                <a:latin typeface="Lato" panose="020F0502020204030203" pitchFamily="34" charset="77"/>
                <a:ea typeface="Aptos" panose="020B0004020202020204" pitchFamily="34" charset="0"/>
                <a:cs typeface="Times New Roman" panose="02020603050405020304" pitchFamily="18" charset="0"/>
              </a:rPr>
              <a:t>You can get a diagnosis for a mental health disorder online (TikTok, YouTube, etc.).</a:t>
            </a:r>
          </a:p>
        </p:txBody>
      </p:sp>
      <p:pic>
        <p:nvPicPr>
          <p:cNvPr id="10" name="Picture 9" descr="A blue and white play button&#10;&#10;AI-generated content may be incorrect.">
            <a:extLst>
              <a:ext uri="{FF2B5EF4-FFF2-40B4-BE49-F238E27FC236}">
                <a16:creationId xmlns:a16="http://schemas.microsoft.com/office/drawing/2014/main" id="{017E410B-44DB-4021-EEFA-78570B5B7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78887">
            <a:off x="1362245" y="3566089"/>
            <a:ext cx="1405165" cy="1405165"/>
          </a:xfrm>
          <a:prstGeom prst="rect">
            <a:avLst/>
          </a:prstGeom>
        </p:spPr>
      </p:pic>
      <p:pic>
        <p:nvPicPr>
          <p:cNvPr id="11" name="Picture 10" descr="A white cell phone with a black background&#10;&#10;AI-generated content may be incorrect.">
            <a:extLst>
              <a:ext uri="{FF2B5EF4-FFF2-40B4-BE49-F238E27FC236}">
                <a16:creationId xmlns:a16="http://schemas.microsoft.com/office/drawing/2014/main" id="{8D859E1F-AD24-3DF9-0A07-A32DD0459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22653">
            <a:off x="159792" y="3259882"/>
            <a:ext cx="1909483" cy="1909483"/>
          </a:xfrm>
          <a:prstGeom prst="rect">
            <a:avLst/>
          </a:prstGeom>
        </p:spPr>
      </p:pic>
      <p:sp>
        <p:nvSpPr>
          <p:cNvPr id="12" name="Slide Number Placeholder 11">
            <a:extLst>
              <a:ext uri="{FF2B5EF4-FFF2-40B4-BE49-F238E27FC236}">
                <a16:creationId xmlns:a16="http://schemas.microsoft.com/office/drawing/2014/main" id="{D435E5F8-C24A-A6DA-F514-1EF97A304780}"/>
              </a:ext>
            </a:extLst>
          </p:cNvPr>
          <p:cNvSpPr>
            <a:spLocks noGrp="1"/>
          </p:cNvSpPr>
          <p:nvPr>
            <p:ph type="sldNum" sz="quarter" idx="12"/>
          </p:nvPr>
        </p:nvSpPr>
        <p:spPr/>
        <p:txBody>
          <a:bodyPr/>
          <a:lstStyle/>
          <a:p>
            <a:fld id="{26F27AA8-E24B-4D76-98FD-C6ECD852A887}" type="slidenum">
              <a:rPr lang="es-419" smtClean="0"/>
              <a:pPr/>
              <a:t>12</a:t>
            </a:fld>
            <a:endParaRPr lang="es-419"/>
          </a:p>
        </p:txBody>
      </p:sp>
    </p:spTree>
    <p:extLst>
      <p:ext uri="{BB962C8B-B14F-4D97-AF65-F5344CB8AC3E}">
        <p14:creationId xmlns:p14="http://schemas.microsoft.com/office/powerpoint/2010/main" val="14422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1F2234-1081-2B6A-6454-5C16C11FD630}"/>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25BA3058-4A8A-D6FF-9339-EE0A53C17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5" name="Title 1">
            <a:extLst>
              <a:ext uri="{FF2B5EF4-FFF2-40B4-BE49-F238E27FC236}">
                <a16:creationId xmlns:a16="http://schemas.microsoft.com/office/drawing/2014/main" id="{99C5F8BE-AC04-9A8D-7BB0-119CBA51C3DC}"/>
              </a:ext>
            </a:extLst>
          </p:cNvPr>
          <p:cNvSpPr>
            <a:spLocks noGrp="1"/>
          </p:cNvSpPr>
          <p:nvPr>
            <p:ph type="title"/>
          </p:nvPr>
        </p:nvSpPr>
        <p:spPr>
          <a:xfrm>
            <a:off x="838200" y="365125"/>
            <a:ext cx="10515600" cy="1325563"/>
          </a:xfrm>
        </p:spPr>
        <p:txBody>
          <a:bodyPr>
            <a:normAutofit/>
          </a:bodyPr>
          <a:lstStyle/>
          <a:p>
            <a:pPr algn="ctr"/>
            <a:r>
              <a:rPr lang="en-US" sz="6000" b="1" dirty="0">
                <a:latin typeface="Lato Black" panose="020F0502020204030203" pitchFamily="34" charset="77"/>
              </a:rPr>
              <a:t>True or False?</a:t>
            </a:r>
          </a:p>
        </p:txBody>
      </p:sp>
      <p:sp>
        <p:nvSpPr>
          <p:cNvPr id="6" name="TextBox 5">
            <a:extLst>
              <a:ext uri="{FF2B5EF4-FFF2-40B4-BE49-F238E27FC236}">
                <a16:creationId xmlns:a16="http://schemas.microsoft.com/office/drawing/2014/main" id="{AA9F14CF-0D0C-0A85-D08B-9907925DAF9B}"/>
              </a:ext>
            </a:extLst>
          </p:cNvPr>
          <p:cNvSpPr txBox="1"/>
          <p:nvPr/>
        </p:nvSpPr>
        <p:spPr>
          <a:xfrm>
            <a:off x="1422025" y="2169965"/>
            <a:ext cx="9347948" cy="1200329"/>
          </a:xfrm>
          <a:prstGeom prst="rect">
            <a:avLst/>
          </a:prstGeom>
          <a:noFill/>
        </p:spPr>
        <p:txBody>
          <a:bodyPr wrap="square" rtlCol="0">
            <a:spAutoFit/>
          </a:bodyPr>
          <a:lstStyle/>
          <a:p>
            <a:pPr marL="127635" marR="0" algn="ctr">
              <a:spcBef>
                <a:spcPts val="40"/>
              </a:spcBef>
              <a:spcAft>
                <a:spcPts val="0"/>
              </a:spcAft>
            </a:pPr>
            <a:r>
              <a:rPr lang="en-US" sz="3600" dirty="0">
                <a:latin typeface="Lato" panose="020F0502020204030203" pitchFamily="34" charset="77"/>
              </a:rPr>
              <a:t>Friends and family can make a big difference in supporting each other’s mental health.</a:t>
            </a:r>
            <a:endParaRPr lang="es-419" sz="3600" dirty="0">
              <a:latin typeface="Lato" panose="020F0502020204030203" pitchFamily="34" charset="77"/>
              <a:ea typeface="Tahoma" panose="020B0604030504040204" pitchFamily="34" charset="0"/>
              <a:cs typeface="Times New Roman" panose="02020603050405020304" pitchFamily="18" charset="0"/>
            </a:endParaRPr>
          </a:p>
        </p:txBody>
      </p:sp>
      <p:pic>
        <p:nvPicPr>
          <p:cNvPr id="9" name="Picture 8" descr="A yellow smiley face with black background&#10;&#10;AI-generated content may be incorrect.">
            <a:extLst>
              <a:ext uri="{FF2B5EF4-FFF2-40B4-BE49-F238E27FC236}">
                <a16:creationId xmlns:a16="http://schemas.microsoft.com/office/drawing/2014/main" id="{D64BB212-E752-B332-3E0D-DD4F379B1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51026">
            <a:off x="117711" y="2933717"/>
            <a:ext cx="1934222" cy="1934222"/>
          </a:xfrm>
          <a:prstGeom prst="rect">
            <a:avLst/>
          </a:prstGeom>
        </p:spPr>
      </p:pic>
      <p:pic>
        <p:nvPicPr>
          <p:cNvPr id="11" name="Picture 10" descr="A pink heart with black border&#10;&#10;AI-generated content may be incorrect.">
            <a:extLst>
              <a:ext uri="{FF2B5EF4-FFF2-40B4-BE49-F238E27FC236}">
                <a16:creationId xmlns:a16="http://schemas.microsoft.com/office/drawing/2014/main" id="{8802F941-D7E1-CB76-DD25-6AD84C809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3763">
            <a:off x="9977329" y="3225945"/>
            <a:ext cx="1904055" cy="1904055"/>
          </a:xfrm>
          <a:prstGeom prst="rect">
            <a:avLst/>
          </a:prstGeom>
        </p:spPr>
      </p:pic>
      <p:sp>
        <p:nvSpPr>
          <p:cNvPr id="10" name="Slide Number Placeholder 9">
            <a:extLst>
              <a:ext uri="{FF2B5EF4-FFF2-40B4-BE49-F238E27FC236}">
                <a16:creationId xmlns:a16="http://schemas.microsoft.com/office/drawing/2014/main" id="{FACC38C6-AA1A-33BB-D320-D768F58B9B14}"/>
              </a:ext>
            </a:extLst>
          </p:cNvPr>
          <p:cNvSpPr>
            <a:spLocks noGrp="1"/>
          </p:cNvSpPr>
          <p:nvPr>
            <p:ph type="sldNum" sz="quarter" idx="12"/>
          </p:nvPr>
        </p:nvSpPr>
        <p:spPr/>
        <p:txBody>
          <a:bodyPr/>
          <a:lstStyle/>
          <a:p>
            <a:fld id="{26F27AA8-E24B-4D76-98FD-C6ECD852A887}" type="slidenum">
              <a:rPr lang="es-419" smtClean="0"/>
              <a:pPr/>
              <a:t>13</a:t>
            </a:fld>
            <a:endParaRPr lang="es-419"/>
          </a:p>
        </p:txBody>
      </p:sp>
    </p:spTree>
    <p:extLst>
      <p:ext uri="{BB962C8B-B14F-4D97-AF65-F5344CB8AC3E}">
        <p14:creationId xmlns:p14="http://schemas.microsoft.com/office/powerpoint/2010/main" val="3636376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E746E-0C27-A10D-258E-ACF1C96FE6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93F3EDE-A6C6-7CE1-5103-4A02EC5622D4}"/>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3A7A123F-ED41-6617-2113-61954FE4B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5" name="Title 1">
            <a:extLst>
              <a:ext uri="{FF2B5EF4-FFF2-40B4-BE49-F238E27FC236}">
                <a16:creationId xmlns:a16="http://schemas.microsoft.com/office/drawing/2014/main" id="{A65DE645-9754-1DFA-B6A5-BD4D8EAF8552}"/>
              </a:ext>
            </a:extLst>
          </p:cNvPr>
          <p:cNvSpPr>
            <a:spLocks noGrp="1"/>
          </p:cNvSpPr>
          <p:nvPr>
            <p:ph type="title"/>
          </p:nvPr>
        </p:nvSpPr>
        <p:spPr>
          <a:xfrm>
            <a:off x="838200" y="365125"/>
            <a:ext cx="10515600" cy="1325563"/>
          </a:xfrm>
        </p:spPr>
        <p:txBody>
          <a:bodyPr>
            <a:normAutofit/>
          </a:bodyPr>
          <a:lstStyle/>
          <a:p>
            <a:pPr algn="ctr"/>
            <a:r>
              <a:rPr lang="en-US" sz="6000" b="1" dirty="0">
                <a:latin typeface="Lato Black" panose="020F0502020204030203" pitchFamily="34" charset="77"/>
              </a:rPr>
              <a:t>True or False?</a:t>
            </a:r>
          </a:p>
        </p:txBody>
      </p:sp>
      <p:sp>
        <p:nvSpPr>
          <p:cNvPr id="6" name="TextBox 5">
            <a:extLst>
              <a:ext uri="{FF2B5EF4-FFF2-40B4-BE49-F238E27FC236}">
                <a16:creationId xmlns:a16="http://schemas.microsoft.com/office/drawing/2014/main" id="{CEA83405-D4D3-6280-5461-F82640776FFD}"/>
              </a:ext>
            </a:extLst>
          </p:cNvPr>
          <p:cNvSpPr txBox="1"/>
          <p:nvPr/>
        </p:nvSpPr>
        <p:spPr>
          <a:xfrm>
            <a:off x="1422025" y="2169965"/>
            <a:ext cx="9347948" cy="1200329"/>
          </a:xfrm>
          <a:prstGeom prst="rect">
            <a:avLst/>
          </a:prstGeom>
          <a:noFill/>
        </p:spPr>
        <p:txBody>
          <a:bodyPr wrap="square" rtlCol="0">
            <a:spAutoFit/>
          </a:bodyPr>
          <a:lstStyle/>
          <a:p>
            <a:pPr marL="127635" marR="0" algn="ctr">
              <a:spcBef>
                <a:spcPts val="40"/>
              </a:spcBef>
              <a:spcAft>
                <a:spcPts val="0"/>
              </a:spcAft>
            </a:pPr>
            <a:r>
              <a:rPr lang="en-US" sz="3600" dirty="0">
                <a:latin typeface="Lato" panose="020F0502020204030203" pitchFamily="34" charset="77"/>
              </a:rPr>
              <a:t>Friends and family can make a big difference in supporting each other’s mental health.</a:t>
            </a:r>
            <a:endParaRPr lang="es-419" sz="3600" dirty="0">
              <a:latin typeface="Lato" panose="020F0502020204030203" pitchFamily="34" charset="77"/>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D9570E6-9907-EF88-9547-62365EF8CAF0}"/>
              </a:ext>
            </a:extLst>
          </p:cNvPr>
          <p:cNvSpPr txBox="1"/>
          <p:nvPr/>
        </p:nvSpPr>
        <p:spPr>
          <a:xfrm>
            <a:off x="1866899" y="3598001"/>
            <a:ext cx="8458200" cy="1107996"/>
          </a:xfrm>
          <a:prstGeom prst="rect">
            <a:avLst/>
          </a:prstGeom>
          <a:noFill/>
        </p:spPr>
        <p:txBody>
          <a:bodyPr wrap="square" rtlCol="0">
            <a:spAutoFit/>
          </a:bodyPr>
          <a:lstStyle/>
          <a:p>
            <a:pPr algn="ctr"/>
            <a:r>
              <a:rPr lang="en-US" sz="6600" b="1" dirty="0">
                <a:solidFill>
                  <a:srgbClr val="24BDD3"/>
                </a:solidFill>
                <a:latin typeface="Lato" panose="020F0502020204030203" pitchFamily="34" charset="77"/>
              </a:rPr>
              <a:t>TRUE</a:t>
            </a:r>
          </a:p>
        </p:txBody>
      </p:sp>
      <p:pic>
        <p:nvPicPr>
          <p:cNvPr id="2" name="Picture 1" descr="A yellow smiley face with black background&#10;&#10;AI-generated content may be incorrect.">
            <a:extLst>
              <a:ext uri="{FF2B5EF4-FFF2-40B4-BE49-F238E27FC236}">
                <a16:creationId xmlns:a16="http://schemas.microsoft.com/office/drawing/2014/main" id="{0357EA68-8A01-7020-8C98-31EAAA1B6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51026">
            <a:off x="117711" y="2933717"/>
            <a:ext cx="1934222" cy="1934222"/>
          </a:xfrm>
          <a:prstGeom prst="rect">
            <a:avLst/>
          </a:prstGeom>
        </p:spPr>
      </p:pic>
      <p:pic>
        <p:nvPicPr>
          <p:cNvPr id="8" name="Picture 7" descr="A pink heart with black border&#10;&#10;AI-generated content may be incorrect.">
            <a:extLst>
              <a:ext uri="{FF2B5EF4-FFF2-40B4-BE49-F238E27FC236}">
                <a16:creationId xmlns:a16="http://schemas.microsoft.com/office/drawing/2014/main" id="{9FDD8441-6320-A227-83B7-CD85A13A0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3763">
            <a:off x="9977329" y="3225945"/>
            <a:ext cx="1904055" cy="1904055"/>
          </a:xfrm>
          <a:prstGeom prst="rect">
            <a:avLst/>
          </a:prstGeom>
        </p:spPr>
      </p:pic>
      <p:sp>
        <p:nvSpPr>
          <p:cNvPr id="12" name="Slide Number Placeholder 11">
            <a:extLst>
              <a:ext uri="{FF2B5EF4-FFF2-40B4-BE49-F238E27FC236}">
                <a16:creationId xmlns:a16="http://schemas.microsoft.com/office/drawing/2014/main" id="{FAA18F95-461D-1FC2-CBA9-D6EFC455280A}"/>
              </a:ext>
            </a:extLst>
          </p:cNvPr>
          <p:cNvSpPr>
            <a:spLocks noGrp="1"/>
          </p:cNvSpPr>
          <p:nvPr>
            <p:ph type="sldNum" sz="quarter" idx="12"/>
          </p:nvPr>
        </p:nvSpPr>
        <p:spPr/>
        <p:txBody>
          <a:bodyPr/>
          <a:lstStyle/>
          <a:p>
            <a:fld id="{26F27AA8-E24B-4D76-98FD-C6ECD852A887}" type="slidenum">
              <a:rPr lang="es-419" smtClean="0"/>
              <a:pPr/>
              <a:t>14</a:t>
            </a:fld>
            <a:endParaRPr lang="es-419"/>
          </a:p>
        </p:txBody>
      </p:sp>
    </p:spTree>
    <p:extLst>
      <p:ext uri="{BB962C8B-B14F-4D97-AF65-F5344CB8AC3E}">
        <p14:creationId xmlns:p14="http://schemas.microsoft.com/office/powerpoint/2010/main" val="2334735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3F7EAF-7A61-48EF-C8D6-7355939E8580}"/>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F59A40B6-778D-BC63-3EB4-B4807E875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8" name="Title 1">
            <a:extLst>
              <a:ext uri="{FF2B5EF4-FFF2-40B4-BE49-F238E27FC236}">
                <a16:creationId xmlns:a16="http://schemas.microsoft.com/office/drawing/2014/main" id="{2B47D026-EFC2-BD59-FD79-7A4282E186CF}"/>
              </a:ext>
            </a:extLst>
          </p:cNvPr>
          <p:cNvSpPr>
            <a:spLocks noGrp="1"/>
          </p:cNvSpPr>
          <p:nvPr>
            <p:ph type="title"/>
          </p:nvPr>
        </p:nvSpPr>
        <p:spPr>
          <a:xfrm>
            <a:off x="838200" y="365125"/>
            <a:ext cx="10515600" cy="1325563"/>
          </a:xfrm>
        </p:spPr>
        <p:txBody>
          <a:bodyPr>
            <a:normAutofit/>
          </a:bodyPr>
          <a:lstStyle/>
          <a:p>
            <a:pPr algn="ctr"/>
            <a:r>
              <a:rPr lang="en-US" sz="6000" b="1" dirty="0">
                <a:latin typeface="Lato Black" panose="020F0502020204030203" pitchFamily="34" charset="77"/>
              </a:rPr>
              <a:t>True or False?</a:t>
            </a:r>
          </a:p>
        </p:txBody>
      </p:sp>
      <p:sp>
        <p:nvSpPr>
          <p:cNvPr id="9" name="TextBox 8">
            <a:extLst>
              <a:ext uri="{FF2B5EF4-FFF2-40B4-BE49-F238E27FC236}">
                <a16:creationId xmlns:a16="http://schemas.microsoft.com/office/drawing/2014/main" id="{61953A80-1BC9-36EA-928E-B6958C066BE3}"/>
              </a:ext>
            </a:extLst>
          </p:cNvPr>
          <p:cNvSpPr txBox="1"/>
          <p:nvPr/>
        </p:nvSpPr>
        <p:spPr>
          <a:xfrm>
            <a:off x="1422025" y="2169965"/>
            <a:ext cx="9347948" cy="1200329"/>
          </a:xfrm>
          <a:prstGeom prst="rect">
            <a:avLst/>
          </a:prstGeom>
          <a:noFill/>
        </p:spPr>
        <p:txBody>
          <a:bodyPr wrap="square" rtlCol="0">
            <a:spAutoFit/>
          </a:bodyPr>
          <a:lstStyle/>
          <a:p>
            <a:pPr marL="127635" marR="0" algn="ctr">
              <a:spcBef>
                <a:spcPts val="5"/>
              </a:spcBef>
              <a:spcAft>
                <a:spcPts val="0"/>
              </a:spcAft>
            </a:pPr>
            <a:r>
              <a:rPr lang="en-US" sz="3600" dirty="0">
                <a:latin typeface="Lato" panose="020F0502020204030203" pitchFamily="34" charset="77"/>
              </a:rPr>
              <a:t>Kids who have lots of friends, get good grades, and have lots of talents are happy.</a:t>
            </a:r>
            <a:endParaRPr lang="es-419" sz="3600" dirty="0">
              <a:latin typeface="Lato" panose="020F0502020204030203" pitchFamily="34" charset="77"/>
              <a:ea typeface="Tahoma" panose="020B0604030504040204" pitchFamily="34" charset="0"/>
              <a:cs typeface="Times New Roman" panose="02020603050405020304" pitchFamily="18" charset="0"/>
            </a:endParaRPr>
          </a:p>
        </p:txBody>
      </p:sp>
      <p:pic>
        <p:nvPicPr>
          <p:cNvPr id="12" name="Picture 11" descr="A pink house with a yellow door&#10;&#10;AI-generated content may be incorrect.">
            <a:extLst>
              <a:ext uri="{FF2B5EF4-FFF2-40B4-BE49-F238E27FC236}">
                <a16:creationId xmlns:a16="http://schemas.microsoft.com/office/drawing/2014/main" id="{9ED0EA04-C7E1-1CB6-C3BB-83BFEA6E1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9191">
            <a:off x="67879" y="2651201"/>
            <a:ext cx="2173726" cy="2173726"/>
          </a:xfrm>
          <a:prstGeom prst="rect">
            <a:avLst/>
          </a:prstGeom>
        </p:spPr>
      </p:pic>
      <p:pic>
        <p:nvPicPr>
          <p:cNvPr id="14" name="Picture 13" descr="A white football ball in a black background&#10;&#10;AI-generated content may be incorrect.">
            <a:extLst>
              <a:ext uri="{FF2B5EF4-FFF2-40B4-BE49-F238E27FC236}">
                <a16:creationId xmlns:a16="http://schemas.microsoft.com/office/drawing/2014/main" id="{B2DAA0FD-AB8C-B64F-6BC2-C7BB18FE4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92648">
            <a:off x="9809971" y="3456947"/>
            <a:ext cx="1920004" cy="1920004"/>
          </a:xfrm>
          <a:prstGeom prst="rect">
            <a:avLst/>
          </a:prstGeom>
        </p:spPr>
      </p:pic>
      <p:sp>
        <p:nvSpPr>
          <p:cNvPr id="7" name="Slide Number Placeholder 6">
            <a:extLst>
              <a:ext uri="{FF2B5EF4-FFF2-40B4-BE49-F238E27FC236}">
                <a16:creationId xmlns:a16="http://schemas.microsoft.com/office/drawing/2014/main" id="{873A7276-4929-E9C9-C0C7-6FDFF7FEF601}"/>
              </a:ext>
            </a:extLst>
          </p:cNvPr>
          <p:cNvSpPr>
            <a:spLocks noGrp="1"/>
          </p:cNvSpPr>
          <p:nvPr>
            <p:ph type="sldNum" sz="quarter" idx="12"/>
          </p:nvPr>
        </p:nvSpPr>
        <p:spPr/>
        <p:txBody>
          <a:bodyPr/>
          <a:lstStyle/>
          <a:p>
            <a:fld id="{26F27AA8-E24B-4D76-98FD-C6ECD852A887}" type="slidenum">
              <a:rPr lang="es-419" smtClean="0"/>
              <a:pPr/>
              <a:t>15</a:t>
            </a:fld>
            <a:endParaRPr lang="es-419"/>
          </a:p>
        </p:txBody>
      </p:sp>
    </p:spTree>
    <p:extLst>
      <p:ext uri="{BB962C8B-B14F-4D97-AF65-F5344CB8AC3E}">
        <p14:creationId xmlns:p14="http://schemas.microsoft.com/office/powerpoint/2010/main" val="2394181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FE83B-F992-2C8D-22AB-70D05A1612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5E6265-E7EB-B4BE-3C94-E38A48BAA5EF}"/>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407C835E-646C-F902-F42C-ED9A256C5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8" name="Title 1">
            <a:extLst>
              <a:ext uri="{FF2B5EF4-FFF2-40B4-BE49-F238E27FC236}">
                <a16:creationId xmlns:a16="http://schemas.microsoft.com/office/drawing/2014/main" id="{77029053-04A2-DCA9-D545-D3B28C3A30F3}"/>
              </a:ext>
            </a:extLst>
          </p:cNvPr>
          <p:cNvSpPr>
            <a:spLocks noGrp="1"/>
          </p:cNvSpPr>
          <p:nvPr>
            <p:ph type="title"/>
          </p:nvPr>
        </p:nvSpPr>
        <p:spPr>
          <a:xfrm>
            <a:off x="838200" y="365125"/>
            <a:ext cx="10515600" cy="1325563"/>
          </a:xfrm>
        </p:spPr>
        <p:txBody>
          <a:bodyPr>
            <a:normAutofit/>
          </a:bodyPr>
          <a:lstStyle/>
          <a:p>
            <a:pPr algn="ctr"/>
            <a:r>
              <a:rPr lang="en-US" sz="6000" b="1" dirty="0">
                <a:latin typeface="Lato Black" panose="020F0502020204030203" pitchFamily="34" charset="77"/>
              </a:rPr>
              <a:t>True or False?</a:t>
            </a:r>
          </a:p>
        </p:txBody>
      </p:sp>
      <p:sp>
        <p:nvSpPr>
          <p:cNvPr id="9" name="TextBox 8">
            <a:extLst>
              <a:ext uri="{FF2B5EF4-FFF2-40B4-BE49-F238E27FC236}">
                <a16:creationId xmlns:a16="http://schemas.microsoft.com/office/drawing/2014/main" id="{94FD50C7-145B-BD97-86F3-A9BEE687DFC4}"/>
              </a:ext>
            </a:extLst>
          </p:cNvPr>
          <p:cNvSpPr txBox="1"/>
          <p:nvPr/>
        </p:nvSpPr>
        <p:spPr>
          <a:xfrm>
            <a:off x="1422025" y="2169965"/>
            <a:ext cx="9347948" cy="1200329"/>
          </a:xfrm>
          <a:prstGeom prst="rect">
            <a:avLst/>
          </a:prstGeom>
          <a:noFill/>
        </p:spPr>
        <p:txBody>
          <a:bodyPr wrap="square" rtlCol="0">
            <a:spAutoFit/>
          </a:bodyPr>
          <a:lstStyle/>
          <a:p>
            <a:pPr marL="127635" marR="0" algn="ctr">
              <a:spcBef>
                <a:spcPts val="5"/>
              </a:spcBef>
              <a:spcAft>
                <a:spcPts val="0"/>
              </a:spcAft>
            </a:pPr>
            <a:r>
              <a:rPr lang="en-US" sz="3600" dirty="0">
                <a:latin typeface="Lato" panose="020F0502020204030203" pitchFamily="34" charset="77"/>
              </a:rPr>
              <a:t>Kids who have lots of friends, get good grades, and have lots of talents are happy.</a:t>
            </a:r>
            <a:endParaRPr lang="es-419" sz="3600" dirty="0">
              <a:latin typeface="Lato" panose="020F0502020204030203" pitchFamily="34" charset="77"/>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4E0ED99-52E7-659E-396D-14CD190FE11E}"/>
              </a:ext>
            </a:extLst>
          </p:cNvPr>
          <p:cNvSpPr txBox="1"/>
          <p:nvPr/>
        </p:nvSpPr>
        <p:spPr>
          <a:xfrm>
            <a:off x="1866899" y="3598001"/>
            <a:ext cx="8458200" cy="1107996"/>
          </a:xfrm>
          <a:prstGeom prst="rect">
            <a:avLst/>
          </a:prstGeom>
          <a:noFill/>
        </p:spPr>
        <p:txBody>
          <a:bodyPr wrap="square" rtlCol="0">
            <a:spAutoFit/>
          </a:bodyPr>
          <a:lstStyle/>
          <a:p>
            <a:pPr algn="ctr"/>
            <a:r>
              <a:rPr lang="en-US" sz="6600" b="1" dirty="0">
                <a:solidFill>
                  <a:srgbClr val="E64461"/>
                </a:solidFill>
                <a:latin typeface="Lato" panose="020F0502020204030203" pitchFamily="34" charset="77"/>
              </a:rPr>
              <a:t>FALSE</a:t>
            </a:r>
          </a:p>
        </p:txBody>
      </p:sp>
      <p:pic>
        <p:nvPicPr>
          <p:cNvPr id="2" name="Picture 1" descr="A pink house with a yellow door&#10;&#10;AI-generated content may be incorrect.">
            <a:extLst>
              <a:ext uri="{FF2B5EF4-FFF2-40B4-BE49-F238E27FC236}">
                <a16:creationId xmlns:a16="http://schemas.microsoft.com/office/drawing/2014/main" id="{B6B3DD82-CAC4-88AB-E4F3-D6B946B66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9191">
            <a:off x="67879" y="2651201"/>
            <a:ext cx="2173726" cy="2173726"/>
          </a:xfrm>
          <a:prstGeom prst="rect">
            <a:avLst/>
          </a:prstGeom>
        </p:spPr>
      </p:pic>
      <p:pic>
        <p:nvPicPr>
          <p:cNvPr id="5" name="Picture 4" descr="A white football ball in a black background&#10;&#10;AI-generated content may be incorrect.">
            <a:extLst>
              <a:ext uri="{FF2B5EF4-FFF2-40B4-BE49-F238E27FC236}">
                <a16:creationId xmlns:a16="http://schemas.microsoft.com/office/drawing/2014/main" id="{378809CF-B82F-C6E0-BDD9-58C3D3F03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92648">
            <a:off x="9809971" y="3456947"/>
            <a:ext cx="1920004" cy="1920004"/>
          </a:xfrm>
          <a:prstGeom prst="rect">
            <a:avLst/>
          </a:prstGeom>
        </p:spPr>
      </p:pic>
      <p:sp>
        <p:nvSpPr>
          <p:cNvPr id="12" name="Slide Number Placeholder 11">
            <a:extLst>
              <a:ext uri="{FF2B5EF4-FFF2-40B4-BE49-F238E27FC236}">
                <a16:creationId xmlns:a16="http://schemas.microsoft.com/office/drawing/2014/main" id="{034483AE-1BA9-8814-037B-70B2E02E602D}"/>
              </a:ext>
            </a:extLst>
          </p:cNvPr>
          <p:cNvSpPr>
            <a:spLocks noGrp="1"/>
          </p:cNvSpPr>
          <p:nvPr>
            <p:ph type="sldNum" sz="quarter" idx="12"/>
          </p:nvPr>
        </p:nvSpPr>
        <p:spPr/>
        <p:txBody>
          <a:bodyPr/>
          <a:lstStyle/>
          <a:p>
            <a:fld id="{26F27AA8-E24B-4D76-98FD-C6ECD852A887}" type="slidenum">
              <a:rPr lang="es-419" smtClean="0"/>
              <a:pPr/>
              <a:t>16</a:t>
            </a:fld>
            <a:endParaRPr lang="es-419"/>
          </a:p>
        </p:txBody>
      </p:sp>
    </p:spTree>
    <p:extLst>
      <p:ext uri="{BB962C8B-B14F-4D97-AF65-F5344CB8AC3E}">
        <p14:creationId xmlns:p14="http://schemas.microsoft.com/office/powerpoint/2010/main" val="3411131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10515600" cy="1325563"/>
          </a:xfrm>
        </p:spPr>
        <p:txBody>
          <a:bodyPr/>
          <a:lstStyle/>
          <a:p>
            <a:r>
              <a:rPr lang="en-US" b="1" i="1" dirty="0">
                <a:latin typeface="Lato" panose="020F0502020204030203" pitchFamily="34" charset="77"/>
              </a:rPr>
              <a:t>Mental Health Myths &amp; Facts</a:t>
            </a:r>
            <a:endParaRPr lang="es-419" dirty="0"/>
          </a:p>
        </p:txBody>
      </p:sp>
      <p:sp>
        <p:nvSpPr>
          <p:cNvPr id="5" name="TextBox 4"/>
          <p:cNvSpPr txBox="1"/>
          <p:nvPr/>
        </p:nvSpPr>
        <p:spPr>
          <a:xfrm>
            <a:off x="838200" y="1097915"/>
            <a:ext cx="9393381" cy="369332"/>
          </a:xfrm>
          <a:prstGeom prst="rect">
            <a:avLst/>
          </a:prstGeom>
          <a:noFill/>
        </p:spPr>
        <p:txBody>
          <a:bodyPr wrap="square" rtlCol="0">
            <a:spAutoFit/>
          </a:bodyPr>
          <a:lstStyle/>
          <a:p>
            <a:r>
              <a:rPr lang="en-US" b="1" dirty="0">
                <a:solidFill>
                  <a:srgbClr val="24BDD3"/>
                </a:solidFill>
                <a:latin typeface="Lato" panose="020F0502020204030203" pitchFamily="34" charset="77"/>
              </a:rPr>
              <a:t>Part 2: </a:t>
            </a:r>
            <a:r>
              <a:rPr lang="en-US" dirty="0">
                <a:latin typeface="Lato" panose="020F0502020204030203" pitchFamily="34" charset="77"/>
              </a:rPr>
              <a:t>Match each mental health or wellness term to its definition</a:t>
            </a:r>
            <a:endParaRPr lang="es-419" dirty="0">
              <a:latin typeface="Lato" panose="020F0502020204030203" pitchFamily="34" charset="77"/>
            </a:endParaRPr>
          </a:p>
        </p:txBody>
      </p:sp>
      <p:graphicFrame>
        <p:nvGraphicFramePr>
          <p:cNvPr id="8" name="Table 7"/>
          <p:cNvGraphicFramePr>
            <a:graphicFrameLocks noGrp="1"/>
          </p:cNvGraphicFramePr>
          <p:nvPr>
            <p:extLst>
              <p:ext uri="{D42A27DB-BD31-4B8C-83A1-F6EECF244321}">
                <p14:modId xmlns:p14="http://schemas.microsoft.com/office/powerpoint/2010/main" val="1770938251"/>
              </p:ext>
            </p:extLst>
          </p:nvPr>
        </p:nvGraphicFramePr>
        <p:xfrm>
          <a:off x="838200" y="1695700"/>
          <a:ext cx="10515600" cy="3915434"/>
        </p:xfrm>
        <a:graphic>
          <a:graphicData uri="http://schemas.openxmlformats.org/drawingml/2006/table">
            <a:tbl>
              <a:tblPr firstRow="1" firstCol="1" lastRow="1" lastCol="1" bandRow="1" bandCol="1">
                <a:tableStyleId>{0505E3EF-67EA-436B-97B2-0124C06EBD24}</a:tableStyleId>
              </a:tblPr>
              <a:tblGrid>
                <a:gridCol w="3444780">
                  <a:extLst>
                    <a:ext uri="{9D8B030D-6E8A-4147-A177-3AD203B41FA5}">
                      <a16:colId xmlns:a16="http://schemas.microsoft.com/office/drawing/2014/main" val="4038343834"/>
                    </a:ext>
                  </a:extLst>
                </a:gridCol>
                <a:gridCol w="7070820">
                  <a:extLst>
                    <a:ext uri="{9D8B030D-6E8A-4147-A177-3AD203B41FA5}">
                      <a16:colId xmlns:a16="http://schemas.microsoft.com/office/drawing/2014/main" val="1963534071"/>
                    </a:ext>
                  </a:extLst>
                </a:gridCol>
              </a:tblGrid>
              <a:tr h="330763">
                <a:tc>
                  <a:txBody>
                    <a:bodyPr/>
                    <a:lstStyle/>
                    <a:p>
                      <a:pPr marL="81280" marR="0" algn="ctr">
                        <a:spcBef>
                          <a:spcPts val="55"/>
                        </a:spcBef>
                        <a:spcAft>
                          <a:spcPts val="0"/>
                        </a:spcAft>
                      </a:pPr>
                      <a:r>
                        <a:rPr lang="en-US" sz="2000" b="1" i="0" spc="-30" dirty="0">
                          <a:solidFill>
                            <a:schemeClr val="bg1"/>
                          </a:solidFill>
                          <a:effectLst/>
                          <a:latin typeface="Lato" panose="020F0502020204030203" pitchFamily="34" charset="77"/>
                        </a:rPr>
                        <a:t>MENTAL</a:t>
                      </a:r>
                      <a:r>
                        <a:rPr lang="en-US" sz="2000" b="1" i="0" spc="-80" dirty="0">
                          <a:solidFill>
                            <a:schemeClr val="bg1"/>
                          </a:solidFill>
                          <a:effectLst/>
                          <a:latin typeface="Lato" panose="020F0502020204030203" pitchFamily="34" charset="77"/>
                        </a:rPr>
                        <a:t> </a:t>
                      </a:r>
                      <a:r>
                        <a:rPr lang="en-US" sz="2000" b="1" i="0" spc="-30" dirty="0">
                          <a:solidFill>
                            <a:schemeClr val="bg1"/>
                          </a:solidFill>
                          <a:effectLst/>
                          <a:latin typeface="Lato" panose="020F0502020204030203" pitchFamily="34" charset="77"/>
                        </a:rPr>
                        <a:t>HEALTH</a:t>
                      </a:r>
                      <a:r>
                        <a:rPr lang="en-US" sz="2000" b="1" i="0" spc="-85" dirty="0">
                          <a:solidFill>
                            <a:schemeClr val="bg1"/>
                          </a:solidFill>
                          <a:effectLst/>
                          <a:latin typeface="Lato" panose="020F0502020204030203" pitchFamily="34" charset="77"/>
                        </a:rPr>
                        <a:t> </a:t>
                      </a:r>
                      <a:r>
                        <a:rPr lang="en-US" sz="2000" b="1" i="0" spc="-30" dirty="0">
                          <a:solidFill>
                            <a:schemeClr val="bg1"/>
                          </a:solidFill>
                          <a:effectLst/>
                          <a:latin typeface="Lato" panose="020F0502020204030203" pitchFamily="34" charset="77"/>
                        </a:rPr>
                        <a:t>TERMS</a:t>
                      </a:r>
                      <a:endParaRPr lang="es-419" sz="2000" b="1" i="0" dirty="0">
                        <a:solidFill>
                          <a:schemeClr val="bg1"/>
                        </a:solidFill>
                        <a:effectLst/>
                        <a:latin typeface="Lato" panose="020F0502020204030203" pitchFamily="34" charset="77"/>
                        <a:ea typeface="Tahoma" panose="020B0604030504040204" pitchFamily="34" charset="0"/>
                        <a:cs typeface="Times New Roman" panose="02020603050405020304" pitchFamily="18" charset="0"/>
                      </a:endParaRPr>
                    </a:p>
                  </a:txBody>
                  <a:tcPr marL="0" marR="0" marT="0" marB="0" anchor="ctr">
                    <a:solidFill>
                      <a:schemeClr val="tx1"/>
                    </a:solidFill>
                  </a:tcPr>
                </a:tc>
                <a:tc>
                  <a:txBody>
                    <a:bodyPr/>
                    <a:lstStyle/>
                    <a:p>
                      <a:pPr marL="12065" marR="0" algn="ctr">
                        <a:spcBef>
                          <a:spcPts val="55"/>
                        </a:spcBef>
                        <a:spcAft>
                          <a:spcPts val="0"/>
                        </a:spcAft>
                      </a:pPr>
                      <a:r>
                        <a:rPr lang="en-US" sz="2000" b="1" i="0" spc="-10" dirty="0">
                          <a:solidFill>
                            <a:schemeClr val="bg1"/>
                          </a:solidFill>
                          <a:effectLst/>
                          <a:latin typeface="Lato" panose="020F0502020204030203" pitchFamily="34" charset="77"/>
                        </a:rPr>
                        <a:t>DEFINITIONS</a:t>
                      </a:r>
                      <a:endParaRPr lang="es-419" sz="2000" b="1" i="0" dirty="0">
                        <a:solidFill>
                          <a:schemeClr val="bg1"/>
                        </a:solidFill>
                        <a:effectLst/>
                        <a:latin typeface="Lato" panose="020F0502020204030203" pitchFamily="34" charset="77"/>
                        <a:ea typeface="Tahoma" panose="020B0604030504040204" pitchFamily="34" charset="0"/>
                        <a:cs typeface="Times New Roman" panose="02020603050405020304" pitchFamily="18" charset="0"/>
                      </a:endParaRPr>
                    </a:p>
                  </a:txBody>
                  <a:tcPr marL="0" marR="0" marT="0" marB="0" anchor="ctr">
                    <a:solidFill>
                      <a:schemeClr val="tx1"/>
                    </a:solidFill>
                  </a:tcPr>
                </a:tc>
                <a:extLst>
                  <a:ext uri="{0D108BD9-81ED-4DB2-BD59-A6C34878D82A}">
                    <a16:rowId xmlns:a16="http://schemas.microsoft.com/office/drawing/2014/main" val="1094239106"/>
                  </a:ext>
                </a:extLst>
              </a:tr>
              <a:tr h="719631">
                <a:tc>
                  <a:txBody>
                    <a:bodyPr/>
                    <a:lstStyle/>
                    <a:p>
                      <a:pPr marL="57150" marR="0" algn="l">
                        <a:spcBef>
                          <a:spcPts val="185"/>
                        </a:spcBef>
                        <a:spcAft>
                          <a:spcPts val="0"/>
                        </a:spcAft>
                        <a:tabLst>
                          <a:tab pos="454660" algn="l"/>
                        </a:tabLst>
                      </a:pPr>
                      <a:r>
                        <a:rPr lang="en-US" sz="1600" dirty="0">
                          <a:effectLst/>
                        </a:rPr>
                        <a:t>1. </a:t>
                      </a:r>
                      <a:r>
                        <a:rPr lang="en-US" sz="1600" u="sng" dirty="0">
                          <a:effectLst/>
                          <a:uFill>
                            <a:solidFill>
                              <a:srgbClr val="221E1F"/>
                            </a:solidFill>
                          </a:uFill>
                        </a:rPr>
                        <a:t>	</a:t>
                      </a:r>
                      <a:r>
                        <a:rPr lang="en-US" sz="1600" dirty="0">
                          <a:effectLst/>
                        </a:rPr>
                        <a:t> </a:t>
                      </a:r>
                      <a:r>
                        <a:rPr lang="en-US" sz="1600" spc="-25" dirty="0">
                          <a:effectLst/>
                        </a:rPr>
                        <a:t>“good” </a:t>
                      </a:r>
                      <a:r>
                        <a:rPr lang="en-US" sz="1600" dirty="0">
                          <a:effectLst/>
                        </a:rPr>
                        <a:t>stress</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r>
                        <a:rPr lang="en-US" sz="1600" dirty="0">
                          <a:effectLst/>
                        </a:rPr>
                        <a:t>A.</a:t>
                      </a:r>
                      <a:r>
                        <a:rPr lang="en-US" sz="1600" spc="200" dirty="0">
                          <a:effectLst/>
                        </a:rPr>
                        <a:t> </a:t>
                      </a:r>
                      <a:r>
                        <a:rPr lang="en-US" sz="1600" dirty="0">
                          <a:effectLst/>
                        </a:rPr>
                        <a:t>Feeling really overwhelmed for a long time because you think you can't handle something tough. Can make us feel sick, sad or tired, and it can make life less fun and happy.</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86339322"/>
                  </a:ext>
                </a:extLst>
              </a:tr>
              <a:tr h="706709">
                <a:tc>
                  <a:txBody>
                    <a:bodyPr/>
                    <a:lstStyle/>
                    <a:p>
                      <a:pPr marL="57150" marR="0" algn="l">
                        <a:spcBef>
                          <a:spcPts val="185"/>
                        </a:spcBef>
                        <a:spcAft>
                          <a:spcPts val="0"/>
                        </a:spcAft>
                        <a:tabLst>
                          <a:tab pos="459740" algn="l"/>
                        </a:tabLst>
                      </a:pPr>
                      <a:r>
                        <a:rPr lang="en-US" sz="1600" dirty="0">
                          <a:effectLst/>
                        </a:rPr>
                        <a:t>2. </a:t>
                      </a:r>
                      <a:r>
                        <a:rPr lang="en-US" sz="1600" u="sng" dirty="0">
                          <a:effectLst/>
                          <a:uFill>
                            <a:solidFill>
                              <a:srgbClr val="221E1F"/>
                            </a:solidFill>
                          </a:uFill>
                        </a:rPr>
                        <a:t>	</a:t>
                      </a:r>
                      <a:r>
                        <a:rPr lang="en-US" sz="1600" dirty="0">
                          <a:effectLst/>
                        </a:rPr>
                        <a:t> </a:t>
                      </a:r>
                      <a:r>
                        <a:rPr lang="en-US" sz="1600" spc="-10" dirty="0">
                          <a:effectLst/>
                        </a:rPr>
                        <a:t>self-</a:t>
                      </a:r>
                      <a:r>
                        <a:rPr lang="en-US" sz="1600" dirty="0">
                          <a:effectLst/>
                        </a:rPr>
                        <a:t>care</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r>
                        <a:rPr lang="en-US" sz="1600" dirty="0">
                          <a:effectLst/>
                        </a:rPr>
                        <a:t>B. Pressure</a:t>
                      </a:r>
                      <a:r>
                        <a:rPr lang="en-US" sz="1600" spc="-85" dirty="0">
                          <a:effectLst/>
                        </a:rPr>
                        <a:t> </a:t>
                      </a:r>
                      <a:r>
                        <a:rPr lang="en-US" sz="1600" dirty="0">
                          <a:effectLst/>
                        </a:rPr>
                        <a:t>or</a:t>
                      </a:r>
                      <a:r>
                        <a:rPr lang="en-US" sz="1600" spc="-90" dirty="0">
                          <a:effectLst/>
                        </a:rPr>
                        <a:t> </a:t>
                      </a:r>
                      <a:r>
                        <a:rPr lang="en-US" sz="1600" dirty="0">
                          <a:effectLst/>
                        </a:rPr>
                        <a:t>stress</a:t>
                      </a:r>
                      <a:r>
                        <a:rPr lang="en-US" sz="1600" spc="-90" dirty="0">
                          <a:effectLst/>
                        </a:rPr>
                        <a:t> </a:t>
                      </a:r>
                      <a:r>
                        <a:rPr lang="en-US" sz="1600" dirty="0">
                          <a:effectLst/>
                        </a:rPr>
                        <a:t>we</a:t>
                      </a:r>
                      <a:r>
                        <a:rPr lang="en-US" sz="1600" spc="-85" dirty="0">
                          <a:effectLst/>
                        </a:rPr>
                        <a:t> </a:t>
                      </a:r>
                      <a:r>
                        <a:rPr lang="en-US" sz="1600" dirty="0">
                          <a:effectLst/>
                        </a:rPr>
                        <a:t>feel</a:t>
                      </a:r>
                      <a:r>
                        <a:rPr lang="en-US" sz="1600" spc="-85" dirty="0">
                          <a:effectLst/>
                        </a:rPr>
                        <a:t> </a:t>
                      </a:r>
                      <a:r>
                        <a:rPr lang="en-US" sz="1600" dirty="0">
                          <a:effectLst/>
                        </a:rPr>
                        <a:t>during</a:t>
                      </a:r>
                      <a:r>
                        <a:rPr lang="en-US" sz="1600" spc="-85" dirty="0">
                          <a:effectLst/>
                        </a:rPr>
                        <a:t> </a:t>
                      </a:r>
                      <a:r>
                        <a:rPr lang="en-US" sz="1600" dirty="0">
                          <a:effectLst/>
                        </a:rPr>
                        <a:t>challenging</a:t>
                      </a:r>
                      <a:r>
                        <a:rPr lang="en-US" sz="1600" spc="-85" dirty="0">
                          <a:effectLst/>
                        </a:rPr>
                        <a:t> </a:t>
                      </a:r>
                      <a:r>
                        <a:rPr lang="en-US" sz="1600" dirty="0">
                          <a:effectLst/>
                        </a:rPr>
                        <a:t>occasions</a:t>
                      </a:r>
                      <a:r>
                        <a:rPr lang="en-US" sz="1600" spc="-90" dirty="0">
                          <a:effectLst/>
                        </a:rPr>
                        <a:t> </a:t>
                      </a:r>
                      <a:r>
                        <a:rPr lang="en-US" sz="1600" dirty="0">
                          <a:effectLst/>
                        </a:rPr>
                        <a:t>or</a:t>
                      </a:r>
                      <a:r>
                        <a:rPr lang="en-US" sz="1600" spc="-90" dirty="0">
                          <a:effectLst/>
                        </a:rPr>
                        <a:t> </a:t>
                      </a:r>
                      <a:r>
                        <a:rPr lang="en-US" sz="1600" dirty="0">
                          <a:effectLst/>
                        </a:rPr>
                        <a:t>tasks</a:t>
                      </a:r>
                      <a:r>
                        <a:rPr lang="en-US" sz="1600" spc="-85" dirty="0">
                          <a:effectLst/>
                        </a:rPr>
                        <a:t> </a:t>
                      </a:r>
                      <a:r>
                        <a:rPr lang="en-US" sz="1600" dirty="0">
                          <a:effectLst/>
                        </a:rPr>
                        <a:t>(like</a:t>
                      </a:r>
                      <a:r>
                        <a:rPr lang="en-US" sz="1600" spc="-85" dirty="0">
                          <a:effectLst/>
                        </a:rPr>
                        <a:t> </a:t>
                      </a:r>
                      <a:r>
                        <a:rPr lang="en-US" sz="1600" dirty="0">
                          <a:effectLst/>
                        </a:rPr>
                        <a:t>playing</a:t>
                      </a:r>
                      <a:r>
                        <a:rPr lang="en-US" sz="1600" spc="-85" dirty="0">
                          <a:effectLst/>
                        </a:rPr>
                        <a:t> </a:t>
                      </a:r>
                      <a:r>
                        <a:rPr lang="en-US" sz="1600" dirty="0">
                          <a:effectLst/>
                        </a:rPr>
                        <a:t>a sport</a:t>
                      </a:r>
                      <a:r>
                        <a:rPr lang="en-US" sz="1600" spc="-10" dirty="0">
                          <a:effectLst/>
                        </a:rPr>
                        <a:t> </a:t>
                      </a:r>
                      <a:r>
                        <a:rPr lang="en-US" sz="1600" dirty="0">
                          <a:effectLst/>
                        </a:rPr>
                        <a:t>or</a:t>
                      </a:r>
                      <a:r>
                        <a:rPr lang="en-US" sz="1600" spc="-35" dirty="0">
                          <a:effectLst/>
                        </a:rPr>
                        <a:t> </a:t>
                      </a:r>
                      <a:r>
                        <a:rPr lang="en-US" sz="1600" dirty="0">
                          <a:effectLst/>
                        </a:rPr>
                        <a:t>singing</a:t>
                      </a:r>
                      <a:r>
                        <a:rPr lang="en-US" sz="1600" spc="-10" dirty="0">
                          <a:effectLst/>
                        </a:rPr>
                        <a:t> </a:t>
                      </a:r>
                      <a:r>
                        <a:rPr lang="en-US" sz="1600" dirty="0">
                          <a:effectLst/>
                        </a:rPr>
                        <a:t>in</a:t>
                      </a:r>
                      <a:r>
                        <a:rPr lang="en-US" sz="1600" spc="-10" dirty="0">
                          <a:effectLst/>
                        </a:rPr>
                        <a:t> </a:t>
                      </a:r>
                      <a:r>
                        <a:rPr lang="en-US" sz="1600" dirty="0">
                          <a:effectLst/>
                        </a:rPr>
                        <a:t>a</a:t>
                      </a:r>
                      <a:r>
                        <a:rPr lang="en-US" sz="1600" spc="-10" dirty="0">
                          <a:effectLst/>
                        </a:rPr>
                        <a:t> </a:t>
                      </a:r>
                      <a:r>
                        <a:rPr lang="en-US" sz="1600" dirty="0">
                          <a:effectLst/>
                        </a:rPr>
                        <a:t>concert)</a:t>
                      </a:r>
                      <a:r>
                        <a:rPr lang="en-US" sz="1600" spc="-10" dirty="0">
                          <a:effectLst/>
                        </a:rPr>
                        <a:t> </a:t>
                      </a:r>
                      <a:r>
                        <a:rPr lang="en-US" sz="1600" dirty="0">
                          <a:effectLst/>
                        </a:rPr>
                        <a:t>that</a:t>
                      </a:r>
                      <a:r>
                        <a:rPr lang="en-US" sz="1600" spc="-10" dirty="0">
                          <a:effectLst/>
                        </a:rPr>
                        <a:t> </a:t>
                      </a:r>
                      <a:r>
                        <a:rPr lang="en-US" sz="1600" dirty="0">
                          <a:effectLst/>
                        </a:rPr>
                        <a:t>motivates</a:t>
                      </a:r>
                      <a:r>
                        <a:rPr lang="en-US" sz="1600" spc="-10" dirty="0">
                          <a:effectLst/>
                        </a:rPr>
                        <a:t> </a:t>
                      </a:r>
                      <a:r>
                        <a:rPr lang="en-US" sz="1600" dirty="0">
                          <a:effectLst/>
                        </a:rPr>
                        <a:t>us</a:t>
                      </a:r>
                      <a:r>
                        <a:rPr lang="en-US" sz="1600" spc="-10" dirty="0">
                          <a:effectLst/>
                        </a:rPr>
                        <a:t> </a:t>
                      </a:r>
                      <a:r>
                        <a:rPr lang="en-US" sz="1600" dirty="0">
                          <a:effectLst/>
                        </a:rPr>
                        <a:t>to</a:t>
                      </a:r>
                      <a:r>
                        <a:rPr lang="en-US" sz="1600" spc="-10" dirty="0">
                          <a:effectLst/>
                        </a:rPr>
                        <a:t> </a:t>
                      </a:r>
                      <a:r>
                        <a:rPr lang="en-US" sz="1600" dirty="0">
                          <a:effectLst/>
                        </a:rPr>
                        <a:t>prepare</a:t>
                      </a:r>
                      <a:r>
                        <a:rPr lang="en-US" sz="1600" spc="-10" dirty="0">
                          <a:effectLst/>
                        </a:rPr>
                        <a:t> </a:t>
                      </a:r>
                      <a:r>
                        <a:rPr lang="en-US" sz="1600" dirty="0">
                          <a:effectLst/>
                        </a:rPr>
                        <a:t>and</a:t>
                      </a:r>
                      <a:r>
                        <a:rPr lang="en-US" sz="1600" spc="-10" dirty="0">
                          <a:effectLst/>
                        </a:rPr>
                        <a:t> </a:t>
                      </a:r>
                      <a:r>
                        <a:rPr lang="en-US" sz="1600" dirty="0">
                          <a:effectLst/>
                        </a:rPr>
                        <a:t>perform.</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61015267"/>
                  </a:ext>
                </a:extLst>
              </a:tr>
              <a:tr h="824829">
                <a:tc>
                  <a:txBody>
                    <a:bodyPr/>
                    <a:lstStyle/>
                    <a:p>
                      <a:pPr marL="57150" marR="0" algn="l">
                        <a:spcBef>
                          <a:spcPts val="185"/>
                        </a:spcBef>
                        <a:spcAft>
                          <a:spcPts val="0"/>
                        </a:spcAft>
                        <a:tabLst>
                          <a:tab pos="459740" algn="l"/>
                        </a:tabLst>
                      </a:pPr>
                      <a:r>
                        <a:rPr lang="en-US" sz="1600">
                          <a:effectLst/>
                        </a:rPr>
                        <a:t>3. </a:t>
                      </a:r>
                      <a:r>
                        <a:rPr lang="en-US" sz="1600" u="sng">
                          <a:effectLst/>
                          <a:uFill>
                            <a:solidFill>
                              <a:srgbClr val="221E1F"/>
                            </a:solidFill>
                          </a:uFill>
                        </a:rPr>
                        <a:t>	</a:t>
                      </a:r>
                      <a:r>
                        <a:rPr lang="en-US" sz="1600">
                          <a:effectLst/>
                        </a:rPr>
                        <a:t> </a:t>
                      </a:r>
                      <a:r>
                        <a:rPr lang="en-US" sz="1600" spc="-30">
                          <a:effectLst/>
                        </a:rPr>
                        <a:t>“bad” </a:t>
                      </a:r>
                      <a:r>
                        <a:rPr lang="en-US" sz="1600">
                          <a:effectLst/>
                        </a:rPr>
                        <a:t>stress</a:t>
                      </a:r>
                      <a:endParaRPr lang="es-419" sz="1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r>
                        <a:rPr lang="en-US" sz="1600" dirty="0">
                          <a:effectLst/>
                        </a:rPr>
                        <a:t>C.</a:t>
                      </a:r>
                      <a:r>
                        <a:rPr lang="en-US" sz="1600" spc="150" dirty="0">
                          <a:effectLst/>
                        </a:rPr>
                        <a:t> </a:t>
                      </a:r>
                      <a:r>
                        <a:rPr lang="en-US" sz="1600" dirty="0">
                          <a:effectLst/>
                        </a:rPr>
                        <a:t>This</a:t>
                      </a:r>
                      <a:r>
                        <a:rPr lang="en-US" sz="1600" spc="-80" dirty="0">
                          <a:effectLst/>
                        </a:rPr>
                        <a:t> </a:t>
                      </a:r>
                      <a:r>
                        <a:rPr lang="en-US" sz="1600" dirty="0">
                          <a:effectLst/>
                        </a:rPr>
                        <a:t>practice</a:t>
                      </a:r>
                      <a:r>
                        <a:rPr lang="en-US" sz="1600" spc="-80" dirty="0">
                          <a:effectLst/>
                        </a:rPr>
                        <a:t> </a:t>
                      </a:r>
                      <a:r>
                        <a:rPr lang="en-US" sz="1600" dirty="0">
                          <a:effectLst/>
                        </a:rPr>
                        <a:t>involves</a:t>
                      </a:r>
                      <a:r>
                        <a:rPr lang="en-US" sz="1600" spc="-80" dirty="0">
                          <a:effectLst/>
                        </a:rPr>
                        <a:t> </a:t>
                      </a:r>
                      <a:r>
                        <a:rPr lang="en-US" sz="1600" dirty="0">
                          <a:effectLst/>
                        </a:rPr>
                        <a:t>thinking</a:t>
                      </a:r>
                      <a:r>
                        <a:rPr lang="en-US" sz="1600" spc="-80" dirty="0">
                          <a:effectLst/>
                        </a:rPr>
                        <a:t> </a:t>
                      </a:r>
                      <a:r>
                        <a:rPr lang="en-US" sz="1600" dirty="0">
                          <a:effectLst/>
                        </a:rPr>
                        <a:t>and</a:t>
                      </a:r>
                      <a:r>
                        <a:rPr lang="en-US" sz="1600" spc="-80" dirty="0">
                          <a:effectLst/>
                        </a:rPr>
                        <a:t> </a:t>
                      </a:r>
                      <a:r>
                        <a:rPr lang="en-US" sz="1600" dirty="0">
                          <a:effectLst/>
                        </a:rPr>
                        <a:t>talking</a:t>
                      </a:r>
                      <a:r>
                        <a:rPr lang="en-US" sz="1600" spc="-80" dirty="0">
                          <a:effectLst/>
                        </a:rPr>
                        <a:t> </a:t>
                      </a:r>
                      <a:r>
                        <a:rPr lang="en-US" sz="1600" dirty="0">
                          <a:effectLst/>
                        </a:rPr>
                        <a:t>about</a:t>
                      </a:r>
                      <a:r>
                        <a:rPr lang="en-US" sz="1600" spc="-80" dirty="0">
                          <a:effectLst/>
                        </a:rPr>
                        <a:t> </a:t>
                      </a:r>
                      <a:r>
                        <a:rPr lang="en-US" sz="1600" dirty="0">
                          <a:effectLst/>
                        </a:rPr>
                        <a:t>things</a:t>
                      </a:r>
                      <a:r>
                        <a:rPr lang="en-US" sz="1600" spc="-90" dirty="0">
                          <a:effectLst/>
                        </a:rPr>
                        <a:t> </a:t>
                      </a:r>
                      <a:r>
                        <a:rPr lang="en-US" sz="1600" dirty="0">
                          <a:effectLst/>
                        </a:rPr>
                        <a:t>you</a:t>
                      </a:r>
                      <a:r>
                        <a:rPr lang="en-US" sz="1600" spc="-80" dirty="0">
                          <a:effectLst/>
                        </a:rPr>
                        <a:t> </a:t>
                      </a:r>
                      <a:r>
                        <a:rPr lang="en-US" sz="1600" dirty="0">
                          <a:effectLst/>
                        </a:rPr>
                        <a:t>are</a:t>
                      </a:r>
                      <a:r>
                        <a:rPr lang="en-US" sz="1600" spc="-80" dirty="0">
                          <a:effectLst/>
                        </a:rPr>
                        <a:t> </a:t>
                      </a:r>
                      <a:r>
                        <a:rPr lang="en-US" sz="1600" dirty="0">
                          <a:effectLst/>
                        </a:rPr>
                        <a:t>thankful</a:t>
                      </a:r>
                      <a:r>
                        <a:rPr lang="en-US" sz="1600" spc="-80" dirty="0">
                          <a:effectLst/>
                        </a:rPr>
                        <a:t> </a:t>
                      </a:r>
                      <a:r>
                        <a:rPr lang="en-US" sz="1600" dirty="0">
                          <a:effectLst/>
                        </a:rPr>
                        <a:t>for. Building this habit can help boost</a:t>
                      </a:r>
                      <a:r>
                        <a:rPr lang="en-US" sz="1600" spc="-15" dirty="0">
                          <a:effectLst/>
                        </a:rPr>
                        <a:t> </a:t>
                      </a:r>
                      <a:r>
                        <a:rPr lang="en-US" sz="1600" dirty="0">
                          <a:effectLst/>
                        </a:rPr>
                        <a:t>your</a:t>
                      </a:r>
                      <a:r>
                        <a:rPr lang="en-US" sz="1600" spc="-10" dirty="0">
                          <a:effectLst/>
                        </a:rPr>
                        <a:t> </a:t>
                      </a:r>
                      <a:r>
                        <a:rPr lang="en-US" sz="1600" dirty="0">
                          <a:effectLst/>
                        </a:rPr>
                        <a:t>mood and remind</a:t>
                      </a:r>
                      <a:r>
                        <a:rPr lang="en-US" sz="1600" spc="-15" dirty="0">
                          <a:effectLst/>
                        </a:rPr>
                        <a:t> </a:t>
                      </a:r>
                      <a:r>
                        <a:rPr lang="en-US" sz="1600" dirty="0">
                          <a:effectLst/>
                        </a:rPr>
                        <a:t>you of</a:t>
                      </a:r>
                      <a:r>
                        <a:rPr lang="en-US" sz="1600" spc="-10" dirty="0">
                          <a:effectLst/>
                        </a:rPr>
                        <a:t> </a:t>
                      </a:r>
                      <a:r>
                        <a:rPr lang="en-US" sz="1600" dirty="0">
                          <a:effectLst/>
                        </a:rPr>
                        <a:t>the good things in your life.</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22012908"/>
                  </a:ext>
                </a:extLst>
              </a:tr>
              <a:tr h="619053">
                <a:tc>
                  <a:txBody>
                    <a:bodyPr/>
                    <a:lstStyle/>
                    <a:p>
                      <a:pPr marL="57150" marR="0" algn="l">
                        <a:spcBef>
                          <a:spcPts val="185"/>
                        </a:spcBef>
                        <a:spcAft>
                          <a:spcPts val="0"/>
                        </a:spcAft>
                        <a:tabLst>
                          <a:tab pos="459740" algn="l"/>
                        </a:tabLst>
                      </a:pPr>
                      <a:r>
                        <a:rPr lang="en-US" sz="1600">
                          <a:effectLst/>
                        </a:rPr>
                        <a:t>4. </a:t>
                      </a:r>
                      <a:r>
                        <a:rPr lang="en-US" sz="1600" u="sng">
                          <a:effectLst/>
                          <a:uFill>
                            <a:solidFill>
                              <a:srgbClr val="221E1F"/>
                            </a:solidFill>
                          </a:uFill>
                        </a:rPr>
                        <a:t>	</a:t>
                      </a:r>
                      <a:r>
                        <a:rPr lang="en-US" sz="1600">
                          <a:effectLst/>
                        </a:rPr>
                        <a:t> protective factors</a:t>
                      </a:r>
                      <a:endParaRPr lang="es-419" sz="1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r>
                        <a:rPr lang="en-US" sz="1600" dirty="0">
                          <a:effectLst/>
                        </a:rPr>
                        <a:t>D.</a:t>
                      </a:r>
                      <a:r>
                        <a:rPr lang="en-US" sz="1600" spc="60" dirty="0">
                          <a:effectLst/>
                        </a:rPr>
                        <a:t> </a:t>
                      </a:r>
                      <a:r>
                        <a:rPr lang="en-US" sz="1600" dirty="0">
                          <a:effectLst/>
                        </a:rPr>
                        <a:t>Behavior</a:t>
                      </a:r>
                      <a:r>
                        <a:rPr lang="en-US" sz="1600" spc="-90" dirty="0">
                          <a:effectLst/>
                        </a:rPr>
                        <a:t> </a:t>
                      </a:r>
                      <a:r>
                        <a:rPr lang="en-US" sz="1600" dirty="0">
                          <a:effectLst/>
                        </a:rPr>
                        <a:t>that</a:t>
                      </a:r>
                      <a:r>
                        <a:rPr lang="en-US" sz="1600" spc="-75" dirty="0">
                          <a:effectLst/>
                        </a:rPr>
                        <a:t> </a:t>
                      </a:r>
                      <a:r>
                        <a:rPr lang="en-US" sz="1600" dirty="0">
                          <a:effectLst/>
                        </a:rPr>
                        <a:t>decreases</a:t>
                      </a:r>
                      <a:r>
                        <a:rPr lang="en-US" sz="1600" spc="-75" dirty="0">
                          <a:effectLst/>
                        </a:rPr>
                        <a:t> </a:t>
                      </a:r>
                      <a:r>
                        <a:rPr lang="en-US" sz="1600" dirty="0">
                          <a:effectLst/>
                        </a:rPr>
                        <a:t>the</a:t>
                      </a:r>
                      <a:r>
                        <a:rPr lang="en-US" sz="1600" spc="-75" dirty="0">
                          <a:effectLst/>
                        </a:rPr>
                        <a:t> </a:t>
                      </a:r>
                      <a:r>
                        <a:rPr lang="en-US" sz="1600" dirty="0">
                          <a:effectLst/>
                        </a:rPr>
                        <a:t>risk</a:t>
                      </a:r>
                      <a:r>
                        <a:rPr lang="en-US" sz="1600" spc="-75" dirty="0">
                          <a:effectLst/>
                        </a:rPr>
                        <a:t> </a:t>
                      </a:r>
                      <a:r>
                        <a:rPr lang="en-US" sz="1600" dirty="0">
                          <a:effectLst/>
                        </a:rPr>
                        <a:t>of</a:t>
                      </a:r>
                      <a:r>
                        <a:rPr lang="en-US" sz="1600" spc="-90" dirty="0">
                          <a:effectLst/>
                        </a:rPr>
                        <a:t> </a:t>
                      </a:r>
                      <a:r>
                        <a:rPr lang="en-US" sz="1600" dirty="0">
                          <a:effectLst/>
                        </a:rPr>
                        <a:t>mental</a:t>
                      </a:r>
                      <a:r>
                        <a:rPr lang="en-US" sz="1600" spc="-70" dirty="0">
                          <a:effectLst/>
                        </a:rPr>
                        <a:t> </a:t>
                      </a:r>
                      <a:r>
                        <a:rPr lang="en-US" sz="1600" dirty="0">
                          <a:effectLst/>
                        </a:rPr>
                        <a:t>illness,</a:t>
                      </a:r>
                      <a:r>
                        <a:rPr lang="en-US" sz="1600" spc="-75" dirty="0">
                          <a:effectLst/>
                        </a:rPr>
                        <a:t> </a:t>
                      </a:r>
                      <a:r>
                        <a:rPr lang="en-US" sz="1600" dirty="0">
                          <a:effectLst/>
                        </a:rPr>
                        <a:t>reduces</a:t>
                      </a:r>
                      <a:r>
                        <a:rPr lang="en-US" sz="1600" spc="-75" dirty="0">
                          <a:effectLst/>
                        </a:rPr>
                        <a:t> </a:t>
                      </a:r>
                      <a:r>
                        <a:rPr lang="en-US" sz="1600" dirty="0">
                          <a:effectLst/>
                        </a:rPr>
                        <a:t>the</a:t>
                      </a:r>
                      <a:r>
                        <a:rPr lang="en-US" sz="1600" spc="-75" dirty="0">
                          <a:effectLst/>
                        </a:rPr>
                        <a:t> </a:t>
                      </a:r>
                      <a:r>
                        <a:rPr lang="en-US" sz="1600" dirty="0">
                          <a:effectLst/>
                        </a:rPr>
                        <a:t>effects</a:t>
                      </a:r>
                      <a:r>
                        <a:rPr lang="en-US" sz="1600" spc="-75" dirty="0">
                          <a:effectLst/>
                        </a:rPr>
                        <a:t> </a:t>
                      </a:r>
                      <a:r>
                        <a:rPr lang="en-US" sz="1600" dirty="0">
                          <a:effectLst/>
                        </a:rPr>
                        <a:t>of worrying or improves mental health.</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34677027"/>
                  </a:ext>
                </a:extLst>
              </a:tr>
              <a:tr h="714449">
                <a:tc>
                  <a:txBody>
                    <a:bodyPr/>
                    <a:lstStyle/>
                    <a:p>
                      <a:pPr marL="57150" marR="0" algn="l">
                        <a:spcBef>
                          <a:spcPts val="185"/>
                        </a:spcBef>
                        <a:spcAft>
                          <a:spcPts val="0"/>
                        </a:spcAft>
                        <a:tabLst>
                          <a:tab pos="459740" algn="l"/>
                        </a:tabLst>
                      </a:pPr>
                      <a:r>
                        <a:rPr lang="en-US" sz="1600">
                          <a:effectLst/>
                        </a:rPr>
                        <a:t>5. </a:t>
                      </a:r>
                      <a:r>
                        <a:rPr lang="en-US" sz="1600" u="sng">
                          <a:effectLst/>
                          <a:uFill>
                            <a:solidFill>
                              <a:srgbClr val="221E1F"/>
                            </a:solidFill>
                          </a:uFill>
                        </a:rPr>
                        <a:t>	</a:t>
                      </a:r>
                      <a:r>
                        <a:rPr lang="en-US" sz="1600">
                          <a:effectLst/>
                        </a:rPr>
                        <a:t> gratitude</a:t>
                      </a:r>
                      <a:endParaRPr lang="es-419" sz="1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r>
                        <a:rPr lang="en-US" sz="1600" dirty="0">
                          <a:effectLst/>
                        </a:rPr>
                        <a:t>E.</a:t>
                      </a:r>
                      <a:r>
                        <a:rPr lang="en-US" sz="1600" spc="290" dirty="0">
                          <a:effectLst/>
                        </a:rPr>
                        <a:t> </a:t>
                      </a:r>
                      <a:r>
                        <a:rPr lang="en-US" sz="1600" dirty="0">
                          <a:effectLst/>
                        </a:rPr>
                        <a:t>Behaviors</a:t>
                      </a:r>
                      <a:r>
                        <a:rPr lang="en-US" sz="1600" spc="-60" dirty="0">
                          <a:effectLst/>
                        </a:rPr>
                        <a:t> </a:t>
                      </a:r>
                      <a:r>
                        <a:rPr lang="en-US" sz="1600" dirty="0">
                          <a:effectLst/>
                        </a:rPr>
                        <a:t>that</a:t>
                      </a:r>
                      <a:r>
                        <a:rPr lang="en-US" sz="1600" spc="-60" dirty="0">
                          <a:effectLst/>
                        </a:rPr>
                        <a:t> </a:t>
                      </a:r>
                      <a:r>
                        <a:rPr lang="en-US" sz="1600" dirty="0">
                          <a:effectLst/>
                        </a:rPr>
                        <a:t>include</a:t>
                      </a:r>
                      <a:r>
                        <a:rPr lang="en-US" sz="1600" spc="-60" dirty="0">
                          <a:effectLst/>
                        </a:rPr>
                        <a:t> </a:t>
                      </a:r>
                      <a:r>
                        <a:rPr lang="en-US" sz="1600" dirty="0">
                          <a:effectLst/>
                        </a:rPr>
                        <a:t>eating</a:t>
                      </a:r>
                      <a:r>
                        <a:rPr lang="en-US" sz="1600" spc="-60" dirty="0">
                          <a:effectLst/>
                        </a:rPr>
                        <a:t> </a:t>
                      </a:r>
                      <a:r>
                        <a:rPr lang="en-US" sz="1600" dirty="0">
                          <a:effectLst/>
                        </a:rPr>
                        <a:t>healthy,</a:t>
                      </a:r>
                      <a:r>
                        <a:rPr lang="en-US" sz="1600" spc="-60" dirty="0">
                          <a:effectLst/>
                        </a:rPr>
                        <a:t> </a:t>
                      </a:r>
                      <a:r>
                        <a:rPr lang="en-US" sz="1600" dirty="0">
                          <a:effectLst/>
                        </a:rPr>
                        <a:t>getting</a:t>
                      </a:r>
                      <a:r>
                        <a:rPr lang="en-US" sz="1600" spc="-60" dirty="0">
                          <a:effectLst/>
                        </a:rPr>
                        <a:t> </a:t>
                      </a:r>
                      <a:r>
                        <a:rPr lang="en-US" sz="1600" dirty="0">
                          <a:effectLst/>
                        </a:rPr>
                        <a:t>good</a:t>
                      </a:r>
                      <a:r>
                        <a:rPr lang="en-US" sz="1600" spc="-60" dirty="0">
                          <a:effectLst/>
                        </a:rPr>
                        <a:t> </a:t>
                      </a:r>
                      <a:r>
                        <a:rPr lang="en-US" sz="1600" dirty="0">
                          <a:effectLst/>
                        </a:rPr>
                        <a:t>sleep,</a:t>
                      </a:r>
                      <a:r>
                        <a:rPr lang="en-US" sz="1600" spc="-60" dirty="0">
                          <a:effectLst/>
                        </a:rPr>
                        <a:t> </a:t>
                      </a:r>
                      <a:r>
                        <a:rPr lang="en-US" sz="1600" dirty="0">
                          <a:effectLst/>
                        </a:rPr>
                        <a:t>moving</a:t>
                      </a:r>
                      <a:r>
                        <a:rPr lang="en-US" sz="1600" spc="-60" dirty="0">
                          <a:effectLst/>
                        </a:rPr>
                        <a:t> </a:t>
                      </a:r>
                      <a:r>
                        <a:rPr lang="en-US" sz="1600" dirty="0">
                          <a:effectLst/>
                        </a:rPr>
                        <a:t>a</a:t>
                      </a:r>
                      <a:r>
                        <a:rPr lang="en-US" sz="1600" spc="-60" dirty="0">
                          <a:effectLst/>
                        </a:rPr>
                        <a:t> </a:t>
                      </a:r>
                      <a:r>
                        <a:rPr lang="en-US" sz="1600" dirty="0">
                          <a:effectLst/>
                        </a:rPr>
                        <a:t>little</a:t>
                      </a:r>
                      <a:r>
                        <a:rPr lang="en-US" sz="1600" spc="-60" dirty="0">
                          <a:effectLst/>
                        </a:rPr>
                        <a:t> </a:t>
                      </a:r>
                      <a:r>
                        <a:rPr lang="en-US" sz="1600" dirty="0">
                          <a:effectLst/>
                        </a:rPr>
                        <a:t>bit every</a:t>
                      </a:r>
                      <a:r>
                        <a:rPr lang="en-US" sz="1600" spc="-90" dirty="0">
                          <a:effectLst/>
                        </a:rPr>
                        <a:t> </a:t>
                      </a:r>
                      <a:r>
                        <a:rPr lang="en-US" sz="1600" dirty="0">
                          <a:effectLst/>
                        </a:rPr>
                        <a:t>day</a:t>
                      </a:r>
                      <a:r>
                        <a:rPr lang="en-US" sz="1600" spc="-65" dirty="0">
                          <a:effectLst/>
                        </a:rPr>
                        <a:t> </a:t>
                      </a:r>
                      <a:r>
                        <a:rPr lang="en-US" sz="1600" dirty="0">
                          <a:effectLst/>
                        </a:rPr>
                        <a:t>and</a:t>
                      </a:r>
                      <a:r>
                        <a:rPr lang="en-US" sz="1600" spc="-65" dirty="0">
                          <a:effectLst/>
                        </a:rPr>
                        <a:t> </a:t>
                      </a:r>
                      <a:r>
                        <a:rPr lang="en-US" sz="1600" dirty="0">
                          <a:effectLst/>
                        </a:rPr>
                        <a:t>creating</a:t>
                      </a:r>
                      <a:r>
                        <a:rPr lang="en-US" sz="1600" spc="-65" dirty="0">
                          <a:effectLst/>
                        </a:rPr>
                        <a:t> </a:t>
                      </a:r>
                      <a:r>
                        <a:rPr lang="en-US" sz="1600" dirty="0">
                          <a:effectLst/>
                        </a:rPr>
                        <a:t>positive</a:t>
                      </a:r>
                      <a:r>
                        <a:rPr lang="en-US" sz="1600" spc="-65" dirty="0">
                          <a:effectLst/>
                        </a:rPr>
                        <a:t> </a:t>
                      </a:r>
                      <a:r>
                        <a:rPr lang="en-US" sz="1600" dirty="0">
                          <a:effectLst/>
                        </a:rPr>
                        <a:t>relationships</a:t>
                      </a:r>
                      <a:r>
                        <a:rPr lang="en-US" sz="1600" spc="-85" dirty="0">
                          <a:effectLst/>
                        </a:rPr>
                        <a:t> </a:t>
                      </a:r>
                      <a:r>
                        <a:rPr lang="en-US" sz="1600" dirty="0">
                          <a:effectLst/>
                        </a:rPr>
                        <a:t>with</a:t>
                      </a:r>
                      <a:r>
                        <a:rPr lang="en-US" sz="1600" spc="-65" dirty="0">
                          <a:effectLst/>
                        </a:rPr>
                        <a:t> </a:t>
                      </a:r>
                      <a:r>
                        <a:rPr lang="en-US" sz="1600" dirty="0">
                          <a:effectLst/>
                        </a:rPr>
                        <a:t>family</a:t>
                      </a:r>
                      <a:r>
                        <a:rPr lang="en-US" sz="1600" spc="-90" dirty="0">
                          <a:effectLst/>
                        </a:rPr>
                        <a:t> </a:t>
                      </a:r>
                      <a:r>
                        <a:rPr lang="en-US" sz="1600" dirty="0">
                          <a:effectLst/>
                        </a:rPr>
                        <a:t>and</a:t>
                      </a:r>
                      <a:r>
                        <a:rPr lang="en-US" sz="1600" spc="-65" dirty="0">
                          <a:effectLst/>
                        </a:rPr>
                        <a:t> </a:t>
                      </a:r>
                      <a:r>
                        <a:rPr lang="en-US" sz="1600" dirty="0">
                          <a:effectLst/>
                        </a:rPr>
                        <a:t>friends</a:t>
                      </a:r>
                      <a:r>
                        <a:rPr lang="en-US" sz="1600" spc="-65" dirty="0">
                          <a:effectLst/>
                        </a:rPr>
                        <a:t> </a:t>
                      </a:r>
                      <a:r>
                        <a:rPr lang="en-US" sz="1600" dirty="0">
                          <a:effectLst/>
                        </a:rPr>
                        <a:t>to</a:t>
                      </a:r>
                      <a:r>
                        <a:rPr lang="en-US" sz="1600" spc="-65" dirty="0">
                          <a:effectLst/>
                        </a:rPr>
                        <a:t> </a:t>
                      </a:r>
                      <a:r>
                        <a:rPr lang="en-US" sz="1600" dirty="0">
                          <a:effectLst/>
                        </a:rPr>
                        <a:t>help keep the mind fit and healthy.</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80855391"/>
                  </a:ext>
                </a:extLst>
              </a:tr>
            </a:tbl>
          </a:graphicData>
        </a:graphic>
      </p:graphicFrame>
      <p:sp>
        <p:nvSpPr>
          <p:cNvPr id="2" name="Rectangle 1">
            <a:extLst>
              <a:ext uri="{FF2B5EF4-FFF2-40B4-BE49-F238E27FC236}">
                <a16:creationId xmlns:a16="http://schemas.microsoft.com/office/drawing/2014/main" id="{75AF6F0E-3B6C-F7E0-DC5E-646B8069D6B9}"/>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Picture 2" descr="A logo for a child's mental health foundation&#10;&#10;AI-generated content may be incorrect.">
            <a:extLst>
              <a:ext uri="{FF2B5EF4-FFF2-40B4-BE49-F238E27FC236}">
                <a16:creationId xmlns:a16="http://schemas.microsoft.com/office/drawing/2014/main" id="{7A8C7C64-18EE-AEEF-CDE3-D4AD496A2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10" name="Slide Number Placeholder 9">
            <a:extLst>
              <a:ext uri="{FF2B5EF4-FFF2-40B4-BE49-F238E27FC236}">
                <a16:creationId xmlns:a16="http://schemas.microsoft.com/office/drawing/2014/main" id="{870D249D-2826-C98F-C81A-FF6FE7EB094B}"/>
              </a:ext>
            </a:extLst>
          </p:cNvPr>
          <p:cNvSpPr>
            <a:spLocks noGrp="1"/>
          </p:cNvSpPr>
          <p:nvPr>
            <p:ph type="sldNum" sz="quarter" idx="12"/>
          </p:nvPr>
        </p:nvSpPr>
        <p:spPr/>
        <p:txBody>
          <a:bodyPr/>
          <a:lstStyle/>
          <a:p>
            <a:fld id="{26F27AA8-E24B-4D76-98FD-C6ECD852A887}" type="slidenum">
              <a:rPr lang="es-419" smtClean="0"/>
              <a:pPr/>
              <a:t>17</a:t>
            </a:fld>
            <a:endParaRPr lang="es-419"/>
          </a:p>
        </p:txBody>
      </p:sp>
    </p:spTree>
    <p:extLst>
      <p:ext uri="{BB962C8B-B14F-4D97-AF65-F5344CB8AC3E}">
        <p14:creationId xmlns:p14="http://schemas.microsoft.com/office/powerpoint/2010/main" val="1801916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32438-7CE8-E647-F482-5326AB4FDC0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DAAF70-6877-ECA9-9D33-D590C7B0F4C3}"/>
              </a:ext>
            </a:extLst>
          </p:cNvPr>
          <p:cNvSpPr>
            <a:spLocks noGrp="1"/>
          </p:cNvSpPr>
          <p:nvPr>
            <p:ph type="title"/>
          </p:nvPr>
        </p:nvSpPr>
        <p:spPr>
          <a:xfrm>
            <a:off x="838200" y="0"/>
            <a:ext cx="10515600" cy="1325563"/>
          </a:xfrm>
        </p:spPr>
        <p:txBody>
          <a:bodyPr/>
          <a:lstStyle/>
          <a:p>
            <a:r>
              <a:rPr lang="en-US" b="1" i="1" dirty="0">
                <a:latin typeface="Lato" panose="020F0502020204030203" pitchFamily="34" charset="77"/>
              </a:rPr>
              <a:t>Mental Health Myths &amp; Facts</a:t>
            </a:r>
            <a:endParaRPr lang="es-419" dirty="0"/>
          </a:p>
        </p:txBody>
      </p:sp>
      <p:sp>
        <p:nvSpPr>
          <p:cNvPr id="5" name="TextBox 4">
            <a:extLst>
              <a:ext uri="{FF2B5EF4-FFF2-40B4-BE49-F238E27FC236}">
                <a16:creationId xmlns:a16="http://schemas.microsoft.com/office/drawing/2014/main" id="{41062B76-E20D-DF32-CBF0-57AB66FB512C}"/>
              </a:ext>
            </a:extLst>
          </p:cNvPr>
          <p:cNvSpPr txBox="1"/>
          <p:nvPr/>
        </p:nvSpPr>
        <p:spPr>
          <a:xfrm>
            <a:off x="838200" y="1097915"/>
            <a:ext cx="9393381" cy="369332"/>
          </a:xfrm>
          <a:prstGeom prst="rect">
            <a:avLst/>
          </a:prstGeom>
          <a:noFill/>
        </p:spPr>
        <p:txBody>
          <a:bodyPr wrap="square" rtlCol="0">
            <a:spAutoFit/>
          </a:bodyPr>
          <a:lstStyle/>
          <a:p>
            <a:r>
              <a:rPr lang="en-US" b="1" dirty="0">
                <a:solidFill>
                  <a:srgbClr val="24BDD3"/>
                </a:solidFill>
                <a:latin typeface="Lato" panose="020F0502020204030203" pitchFamily="34" charset="77"/>
              </a:rPr>
              <a:t>Part 2: </a:t>
            </a:r>
            <a:r>
              <a:rPr lang="en-US" dirty="0">
                <a:latin typeface="Lato" panose="020F0502020204030203" pitchFamily="34" charset="77"/>
              </a:rPr>
              <a:t>Match each mental health or wellness term to its definition</a:t>
            </a:r>
            <a:endParaRPr lang="es-419" dirty="0">
              <a:latin typeface="Lato" panose="020F0502020204030203" pitchFamily="34" charset="77"/>
            </a:endParaRPr>
          </a:p>
        </p:txBody>
      </p:sp>
      <p:graphicFrame>
        <p:nvGraphicFramePr>
          <p:cNvPr id="8" name="Table 7">
            <a:extLst>
              <a:ext uri="{FF2B5EF4-FFF2-40B4-BE49-F238E27FC236}">
                <a16:creationId xmlns:a16="http://schemas.microsoft.com/office/drawing/2014/main" id="{EFF04348-8B9A-4B3B-F0D7-20C1D714B63E}"/>
              </a:ext>
            </a:extLst>
          </p:cNvPr>
          <p:cNvGraphicFramePr>
            <a:graphicFrameLocks noGrp="1"/>
          </p:cNvGraphicFramePr>
          <p:nvPr>
            <p:extLst>
              <p:ext uri="{D42A27DB-BD31-4B8C-83A1-F6EECF244321}">
                <p14:modId xmlns:p14="http://schemas.microsoft.com/office/powerpoint/2010/main" val="517696929"/>
              </p:ext>
            </p:extLst>
          </p:nvPr>
        </p:nvGraphicFramePr>
        <p:xfrm>
          <a:off x="838200" y="1695700"/>
          <a:ext cx="10515600" cy="3915434"/>
        </p:xfrm>
        <a:graphic>
          <a:graphicData uri="http://schemas.openxmlformats.org/drawingml/2006/table">
            <a:tbl>
              <a:tblPr firstRow="1" firstCol="1" lastRow="1" lastCol="1" bandRow="1" bandCol="1">
                <a:tableStyleId>{0505E3EF-67EA-436B-97B2-0124C06EBD24}</a:tableStyleId>
              </a:tblPr>
              <a:tblGrid>
                <a:gridCol w="3444780">
                  <a:extLst>
                    <a:ext uri="{9D8B030D-6E8A-4147-A177-3AD203B41FA5}">
                      <a16:colId xmlns:a16="http://schemas.microsoft.com/office/drawing/2014/main" val="4038343834"/>
                    </a:ext>
                  </a:extLst>
                </a:gridCol>
                <a:gridCol w="7070820">
                  <a:extLst>
                    <a:ext uri="{9D8B030D-6E8A-4147-A177-3AD203B41FA5}">
                      <a16:colId xmlns:a16="http://schemas.microsoft.com/office/drawing/2014/main" val="1963534071"/>
                    </a:ext>
                  </a:extLst>
                </a:gridCol>
              </a:tblGrid>
              <a:tr h="330763">
                <a:tc>
                  <a:txBody>
                    <a:bodyPr/>
                    <a:lstStyle/>
                    <a:p>
                      <a:pPr marL="81280" marR="0" algn="ctr">
                        <a:spcBef>
                          <a:spcPts val="55"/>
                        </a:spcBef>
                        <a:spcAft>
                          <a:spcPts val="0"/>
                        </a:spcAft>
                      </a:pPr>
                      <a:r>
                        <a:rPr lang="en-US" sz="2000" b="1" i="0" spc="-30" dirty="0">
                          <a:solidFill>
                            <a:schemeClr val="bg1"/>
                          </a:solidFill>
                          <a:effectLst/>
                          <a:latin typeface="Lato" panose="020F0502020204030203" pitchFamily="34" charset="77"/>
                        </a:rPr>
                        <a:t>MENTAL</a:t>
                      </a:r>
                      <a:r>
                        <a:rPr lang="en-US" sz="2000" b="1" i="0" spc="-80" dirty="0">
                          <a:solidFill>
                            <a:schemeClr val="bg1"/>
                          </a:solidFill>
                          <a:effectLst/>
                          <a:latin typeface="Lato" panose="020F0502020204030203" pitchFamily="34" charset="77"/>
                        </a:rPr>
                        <a:t> </a:t>
                      </a:r>
                      <a:r>
                        <a:rPr lang="en-US" sz="2000" b="1" i="0" spc="-30" dirty="0">
                          <a:solidFill>
                            <a:schemeClr val="bg1"/>
                          </a:solidFill>
                          <a:effectLst/>
                          <a:latin typeface="Lato" panose="020F0502020204030203" pitchFamily="34" charset="77"/>
                        </a:rPr>
                        <a:t>HEALTH</a:t>
                      </a:r>
                      <a:r>
                        <a:rPr lang="en-US" sz="2000" b="1" i="0" spc="-85" dirty="0">
                          <a:solidFill>
                            <a:schemeClr val="bg1"/>
                          </a:solidFill>
                          <a:effectLst/>
                          <a:latin typeface="Lato" panose="020F0502020204030203" pitchFamily="34" charset="77"/>
                        </a:rPr>
                        <a:t> </a:t>
                      </a:r>
                      <a:r>
                        <a:rPr lang="en-US" sz="2000" b="1" i="0" spc="-30" dirty="0">
                          <a:solidFill>
                            <a:schemeClr val="bg1"/>
                          </a:solidFill>
                          <a:effectLst/>
                          <a:latin typeface="Lato" panose="020F0502020204030203" pitchFamily="34" charset="77"/>
                        </a:rPr>
                        <a:t>TERMS</a:t>
                      </a:r>
                      <a:endParaRPr lang="es-419" sz="2000" b="1" i="0" dirty="0">
                        <a:solidFill>
                          <a:schemeClr val="bg1"/>
                        </a:solidFill>
                        <a:effectLst/>
                        <a:latin typeface="Lato" panose="020F0502020204030203" pitchFamily="34" charset="77"/>
                        <a:ea typeface="Tahoma" panose="020B0604030504040204" pitchFamily="34" charset="0"/>
                        <a:cs typeface="Times New Roman" panose="02020603050405020304" pitchFamily="18" charset="0"/>
                      </a:endParaRPr>
                    </a:p>
                  </a:txBody>
                  <a:tcPr marL="0" marR="0" marT="0" marB="0" anchor="ctr">
                    <a:solidFill>
                      <a:schemeClr val="tx1"/>
                    </a:solidFill>
                  </a:tcPr>
                </a:tc>
                <a:tc>
                  <a:txBody>
                    <a:bodyPr/>
                    <a:lstStyle/>
                    <a:p>
                      <a:pPr marL="12065" marR="0" algn="ctr">
                        <a:spcBef>
                          <a:spcPts val="55"/>
                        </a:spcBef>
                        <a:spcAft>
                          <a:spcPts val="0"/>
                        </a:spcAft>
                      </a:pPr>
                      <a:r>
                        <a:rPr lang="en-US" sz="2000" b="1" i="0" spc="-10" dirty="0">
                          <a:solidFill>
                            <a:schemeClr val="bg1"/>
                          </a:solidFill>
                          <a:effectLst/>
                          <a:latin typeface="Lato" panose="020F0502020204030203" pitchFamily="34" charset="77"/>
                        </a:rPr>
                        <a:t>DEFINITIONS</a:t>
                      </a:r>
                      <a:endParaRPr lang="es-419" sz="2000" b="1" i="0" dirty="0">
                        <a:solidFill>
                          <a:schemeClr val="bg1"/>
                        </a:solidFill>
                        <a:effectLst/>
                        <a:latin typeface="Lato" panose="020F0502020204030203" pitchFamily="34" charset="77"/>
                        <a:ea typeface="Tahoma" panose="020B0604030504040204" pitchFamily="34" charset="0"/>
                        <a:cs typeface="Times New Roman" panose="02020603050405020304" pitchFamily="18" charset="0"/>
                      </a:endParaRPr>
                    </a:p>
                  </a:txBody>
                  <a:tcPr marL="0" marR="0" marT="0" marB="0" anchor="ctr">
                    <a:solidFill>
                      <a:schemeClr val="tx1"/>
                    </a:solidFill>
                  </a:tcPr>
                </a:tc>
                <a:extLst>
                  <a:ext uri="{0D108BD9-81ED-4DB2-BD59-A6C34878D82A}">
                    <a16:rowId xmlns:a16="http://schemas.microsoft.com/office/drawing/2014/main" val="1094239106"/>
                  </a:ext>
                </a:extLst>
              </a:tr>
              <a:tr h="719631">
                <a:tc>
                  <a:txBody>
                    <a:bodyPr/>
                    <a:lstStyle/>
                    <a:p>
                      <a:pPr marL="57150" marR="0" algn="l">
                        <a:spcBef>
                          <a:spcPts val="185"/>
                        </a:spcBef>
                        <a:spcAft>
                          <a:spcPts val="0"/>
                        </a:spcAft>
                        <a:tabLst>
                          <a:tab pos="454660" algn="l"/>
                        </a:tabLst>
                      </a:pPr>
                      <a:r>
                        <a:rPr lang="en-US" sz="1600" dirty="0">
                          <a:effectLst/>
                        </a:rPr>
                        <a:t>1. </a:t>
                      </a:r>
                      <a:r>
                        <a:rPr lang="en-US" sz="1600" u="sng" dirty="0">
                          <a:effectLst/>
                        </a:rPr>
                        <a:t>      </a:t>
                      </a:r>
                      <a:r>
                        <a:rPr lang="en-US" sz="1600" spc="-25" dirty="0">
                          <a:effectLst/>
                        </a:rPr>
                        <a:t>“good” </a:t>
                      </a:r>
                      <a:r>
                        <a:rPr lang="en-US" sz="1600" dirty="0">
                          <a:effectLst/>
                        </a:rPr>
                        <a:t>stress</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r>
                        <a:rPr lang="en-US" sz="1600" dirty="0">
                          <a:effectLst/>
                        </a:rPr>
                        <a:t>A.</a:t>
                      </a:r>
                      <a:r>
                        <a:rPr lang="en-US" sz="1600" spc="200" dirty="0">
                          <a:effectLst/>
                        </a:rPr>
                        <a:t> </a:t>
                      </a:r>
                      <a:r>
                        <a:rPr lang="en-US" sz="1600" dirty="0">
                          <a:effectLst/>
                        </a:rPr>
                        <a:t>Feeling really overwhelmed for a long time because you think you can't handle something tough. Can make us feel sick, sad or tired, and it can make life less fun and happy.</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86339322"/>
                  </a:ext>
                </a:extLst>
              </a:tr>
              <a:tr h="706709">
                <a:tc>
                  <a:txBody>
                    <a:bodyPr/>
                    <a:lstStyle/>
                    <a:p>
                      <a:pPr marL="57150" marR="0" algn="l">
                        <a:spcBef>
                          <a:spcPts val="185"/>
                        </a:spcBef>
                        <a:spcAft>
                          <a:spcPts val="0"/>
                        </a:spcAft>
                        <a:tabLst>
                          <a:tab pos="459740" algn="l"/>
                        </a:tabLst>
                      </a:pPr>
                      <a:r>
                        <a:rPr lang="en-US" sz="1600" dirty="0">
                          <a:effectLst/>
                        </a:rPr>
                        <a:t>2.</a:t>
                      </a:r>
                      <a:r>
                        <a:rPr lang="en-US" sz="2400" dirty="0">
                          <a:effectLst/>
                        </a:rPr>
                        <a:t> </a:t>
                      </a:r>
                      <a:r>
                        <a:rPr lang="en-US" sz="2400" b="0" i="0" u="sng" dirty="0">
                          <a:effectLst/>
                          <a:latin typeface="Lato" panose="020F0502020204030203" pitchFamily="34" charset="77"/>
                        </a:rPr>
                        <a:t>     </a:t>
                      </a:r>
                      <a:r>
                        <a:rPr lang="en-US" sz="2400" b="0" i="0" u="none" dirty="0">
                          <a:effectLst/>
                          <a:latin typeface="Lato" panose="020F0502020204030203" pitchFamily="34" charset="77"/>
                        </a:rPr>
                        <a:t> </a:t>
                      </a:r>
                      <a:r>
                        <a:rPr lang="en-US" sz="1600" spc="-10" dirty="0">
                          <a:effectLst/>
                        </a:rPr>
                        <a:t>self-</a:t>
                      </a:r>
                      <a:r>
                        <a:rPr lang="en-US" sz="1600" dirty="0">
                          <a:effectLst/>
                        </a:rPr>
                        <a:t>care</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r>
                        <a:rPr lang="en-US" sz="1600" dirty="0">
                          <a:effectLst/>
                        </a:rPr>
                        <a:t>B. Pressure</a:t>
                      </a:r>
                      <a:r>
                        <a:rPr lang="en-US" sz="1600" spc="-85" dirty="0">
                          <a:effectLst/>
                        </a:rPr>
                        <a:t> </a:t>
                      </a:r>
                      <a:r>
                        <a:rPr lang="en-US" sz="1600" dirty="0">
                          <a:effectLst/>
                        </a:rPr>
                        <a:t>or</a:t>
                      </a:r>
                      <a:r>
                        <a:rPr lang="en-US" sz="1600" spc="-90" dirty="0">
                          <a:effectLst/>
                        </a:rPr>
                        <a:t> </a:t>
                      </a:r>
                      <a:r>
                        <a:rPr lang="en-US" sz="1600" dirty="0">
                          <a:effectLst/>
                        </a:rPr>
                        <a:t>stress</a:t>
                      </a:r>
                      <a:r>
                        <a:rPr lang="en-US" sz="1600" spc="-90" dirty="0">
                          <a:effectLst/>
                        </a:rPr>
                        <a:t> </a:t>
                      </a:r>
                      <a:r>
                        <a:rPr lang="en-US" sz="1600" dirty="0">
                          <a:effectLst/>
                        </a:rPr>
                        <a:t>we</a:t>
                      </a:r>
                      <a:r>
                        <a:rPr lang="en-US" sz="1600" spc="-85" dirty="0">
                          <a:effectLst/>
                        </a:rPr>
                        <a:t> </a:t>
                      </a:r>
                      <a:r>
                        <a:rPr lang="en-US" sz="1600" dirty="0">
                          <a:effectLst/>
                        </a:rPr>
                        <a:t>feel</a:t>
                      </a:r>
                      <a:r>
                        <a:rPr lang="en-US" sz="1600" spc="-85" dirty="0">
                          <a:effectLst/>
                        </a:rPr>
                        <a:t> </a:t>
                      </a:r>
                      <a:r>
                        <a:rPr lang="en-US" sz="1600" dirty="0">
                          <a:effectLst/>
                        </a:rPr>
                        <a:t>during</a:t>
                      </a:r>
                      <a:r>
                        <a:rPr lang="en-US" sz="1600" spc="-85" dirty="0">
                          <a:effectLst/>
                        </a:rPr>
                        <a:t> </a:t>
                      </a:r>
                      <a:r>
                        <a:rPr lang="en-US" sz="1600" dirty="0">
                          <a:effectLst/>
                        </a:rPr>
                        <a:t>challenging</a:t>
                      </a:r>
                      <a:r>
                        <a:rPr lang="en-US" sz="1600" spc="-85" dirty="0">
                          <a:effectLst/>
                        </a:rPr>
                        <a:t> </a:t>
                      </a:r>
                      <a:r>
                        <a:rPr lang="en-US" sz="1600" dirty="0">
                          <a:effectLst/>
                        </a:rPr>
                        <a:t>occasions</a:t>
                      </a:r>
                      <a:r>
                        <a:rPr lang="en-US" sz="1600" spc="-90" dirty="0">
                          <a:effectLst/>
                        </a:rPr>
                        <a:t> </a:t>
                      </a:r>
                      <a:r>
                        <a:rPr lang="en-US" sz="1600" dirty="0">
                          <a:effectLst/>
                        </a:rPr>
                        <a:t>or</a:t>
                      </a:r>
                      <a:r>
                        <a:rPr lang="en-US" sz="1600" spc="-90" dirty="0">
                          <a:effectLst/>
                        </a:rPr>
                        <a:t> </a:t>
                      </a:r>
                      <a:r>
                        <a:rPr lang="en-US" sz="1600" dirty="0">
                          <a:effectLst/>
                        </a:rPr>
                        <a:t>tasks</a:t>
                      </a:r>
                      <a:r>
                        <a:rPr lang="en-US" sz="1600" spc="-85" dirty="0">
                          <a:effectLst/>
                        </a:rPr>
                        <a:t> </a:t>
                      </a:r>
                      <a:r>
                        <a:rPr lang="en-US" sz="1600" dirty="0">
                          <a:effectLst/>
                        </a:rPr>
                        <a:t>(like</a:t>
                      </a:r>
                      <a:r>
                        <a:rPr lang="en-US" sz="1600" spc="-85" dirty="0">
                          <a:effectLst/>
                        </a:rPr>
                        <a:t> </a:t>
                      </a:r>
                      <a:r>
                        <a:rPr lang="en-US" sz="1600" dirty="0">
                          <a:effectLst/>
                        </a:rPr>
                        <a:t>playing</a:t>
                      </a:r>
                      <a:r>
                        <a:rPr lang="en-US" sz="1600" spc="-85" dirty="0">
                          <a:effectLst/>
                        </a:rPr>
                        <a:t> </a:t>
                      </a:r>
                      <a:r>
                        <a:rPr lang="en-US" sz="1600" dirty="0">
                          <a:effectLst/>
                        </a:rPr>
                        <a:t>a sport</a:t>
                      </a:r>
                      <a:r>
                        <a:rPr lang="en-US" sz="1600" spc="-10" dirty="0">
                          <a:effectLst/>
                        </a:rPr>
                        <a:t> </a:t>
                      </a:r>
                      <a:r>
                        <a:rPr lang="en-US" sz="1600" dirty="0">
                          <a:effectLst/>
                        </a:rPr>
                        <a:t>or</a:t>
                      </a:r>
                      <a:r>
                        <a:rPr lang="en-US" sz="1600" spc="-35" dirty="0">
                          <a:effectLst/>
                        </a:rPr>
                        <a:t> </a:t>
                      </a:r>
                      <a:r>
                        <a:rPr lang="en-US" sz="1600" dirty="0">
                          <a:effectLst/>
                        </a:rPr>
                        <a:t>singing</a:t>
                      </a:r>
                      <a:r>
                        <a:rPr lang="en-US" sz="1600" spc="-10" dirty="0">
                          <a:effectLst/>
                        </a:rPr>
                        <a:t> </a:t>
                      </a:r>
                      <a:r>
                        <a:rPr lang="en-US" sz="1600" dirty="0">
                          <a:effectLst/>
                        </a:rPr>
                        <a:t>in</a:t>
                      </a:r>
                      <a:r>
                        <a:rPr lang="en-US" sz="1600" spc="-10" dirty="0">
                          <a:effectLst/>
                        </a:rPr>
                        <a:t> </a:t>
                      </a:r>
                      <a:r>
                        <a:rPr lang="en-US" sz="1600" dirty="0">
                          <a:effectLst/>
                        </a:rPr>
                        <a:t>a</a:t>
                      </a:r>
                      <a:r>
                        <a:rPr lang="en-US" sz="1600" spc="-10" dirty="0">
                          <a:effectLst/>
                        </a:rPr>
                        <a:t> </a:t>
                      </a:r>
                      <a:r>
                        <a:rPr lang="en-US" sz="1600" dirty="0">
                          <a:effectLst/>
                        </a:rPr>
                        <a:t>concert)</a:t>
                      </a:r>
                      <a:r>
                        <a:rPr lang="en-US" sz="1600" spc="-10" dirty="0">
                          <a:effectLst/>
                        </a:rPr>
                        <a:t> </a:t>
                      </a:r>
                      <a:r>
                        <a:rPr lang="en-US" sz="1600" dirty="0">
                          <a:effectLst/>
                        </a:rPr>
                        <a:t>that</a:t>
                      </a:r>
                      <a:r>
                        <a:rPr lang="en-US" sz="1600" spc="-10" dirty="0">
                          <a:effectLst/>
                        </a:rPr>
                        <a:t> </a:t>
                      </a:r>
                      <a:r>
                        <a:rPr lang="en-US" sz="1600" dirty="0">
                          <a:effectLst/>
                        </a:rPr>
                        <a:t>motivates</a:t>
                      </a:r>
                      <a:r>
                        <a:rPr lang="en-US" sz="1600" spc="-10" dirty="0">
                          <a:effectLst/>
                        </a:rPr>
                        <a:t> </a:t>
                      </a:r>
                      <a:r>
                        <a:rPr lang="en-US" sz="1600" dirty="0">
                          <a:effectLst/>
                        </a:rPr>
                        <a:t>us</a:t>
                      </a:r>
                      <a:r>
                        <a:rPr lang="en-US" sz="1600" spc="-10" dirty="0">
                          <a:effectLst/>
                        </a:rPr>
                        <a:t> </a:t>
                      </a:r>
                      <a:r>
                        <a:rPr lang="en-US" sz="1600" dirty="0">
                          <a:effectLst/>
                        </a:rPr>
                        <a:t>to</a:t>
                      </a:r>
                      <a:r>
                        <a:rPr lang="en-US" sz="1600" spc="-10" dirty="0">
                          <a:effectLst/>
                        </a:rPr>
                        <a:t> </a:t>
                      </a:r>
                      <a:r>
                        <a:rPr lang="en-US" sz="1600" dirty="0">
                          <a:effectLst/>
                        </a:rPr>
                        <a:t>prepare</a:t>
                      </a:r>
                      <a:r>
                        <a:rPr lang="en-US" sz="1600" spc="-10" dirty="0">
                          <a:effectLst/>
                        </a:rPr>
                        <a:t> </a:t>
                      </a:r>
                      <a:r>
                        <a:rPr lang="en-US" sz="1600" dirty="0">
                          <a:effectLst/>
                        </a:rPr>
                        <a:t>and</a:t>
                      </a:r>
                      <a:r>
                        <a:rPr lang="en-US" sz="1600" spc="-10" dirty="0">
                          <a:effectLst/>
                        </a:rPr>
                        <a:t> </a:t>
                      </a:r>
                      <a:r>
                        <a:rPr lang="en-US" sz="1600" dirty="0">
                          <a:effectLst/>
                        </a:rPr>
                        <a:t>perform.</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61015267"/>
                  </a:ext>
                </a:extLst>
              </a:tr>
              <a:tr h="824829">
                <a:tc>
                  <a:txBody>
                    <a:bodyPr/>
                    <a:lstStyle/>
                    <a:p>
                      <a:pPr marL="57150" marR="0" algn="l">
                        <a:spcBef>
                          <a:spcPts val="185"/>
                        </a:spcBef>
                        <a:spcAft>
                          <a:spcPts val="0"/>
                        </a:spcAft>
                        <a:tabLst>
                          <a:tab pos="459740" algn="l"/>
                        </a:tabLst>
                      </a:pPr>
                      <a:r>
                        <a:rPr lang="en-US" sz="1600" dirty="0">
                          <a:effectLst/>
                        </a:rPr>
                        <a:t>3. </a:t>
                      </a:r>
                      <a:r>
                        <a:rPr lang="en-US" sz="1600" u="sng" dirty="0">
                          <a:effectLst/>
                        </a:rPr>
                        <a:t>      </a:t>
                      </a:r>
                      <a:r>
                        <a:rPr lang="en-US" sz="1600" dirty="0">
                          <a:effectLst/>
                        </a:rPr>
                        <a:t> </a:t>
                      </a:r>
                      <a:r>
                        <a:rPr lang="en-US" sz="1600" spc="-30" dirty="0">
                          <a:effectLst/>
                        </a:rPr>
                        <a:t>“bad” </a:t>
                      </a:r>
                      <a:r>
                        <a:rPr lang="en-US" sz="1600" dirty="0">
                          <a:effectLst/>
                        </a:rPr>
                        <a:t>stress</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r>
                        <a:rPr lang="en-US" sz="1600" dirty="0">
                          <a:effectLst/>
                        </a:rPr>
                        <a:t>C.</a:t>
                      </a:r>
                      <a:r>
                        <a:rPr lang="en-US" sz="1600" spc="150" dirty="0">
                          <a:effectLst/>
                        </a:rPr>
                        <a:t> </a:t>
                      </a:r>
                      <a:r>
                        <a:rPr lang="en-US" sz="1600" dirty="0">
                          <a:effectLst/>
                        </a:rPr>
                        <a:t>This</a:t>
                      </a:r>
                      <a:r>
                        <a:rPr lang="en-US" sz="1600" spc="-80" dirty="0">
                          <a:effectLst/>
                        </a:rPr>
                        <a:t> </a:t>
                      </a:r>
                      <a:r>
                        <a:rPr lang="en-US" sz="1600" dirty="0">
                          <a:effectLst/>
                        </a:rPr>
                        <a:t>practice</a:t>
                      </a:r>
                      <a:r>
                        <a:rPr lang="en-US" sz="1600" spc="-80" dirty="0">
                          <a:effectLst/>
                        </a:rPr>
                        <a:t> </a:t>
                      </a:r>
                      <a:r>
                        <a:rPr lang="en-US" sz="1600" dirty="0">
                          <a:effectLst/>
                        </a:rPr>
                        <a:t>involves</a:t>
                      </a:r>
                      <a:r>
                        <a:rPr lang="en-US" sz="1600" spc="-80" dirty="0">
                          <a:effectLst/>
                        </a:rPr>
                        <a:t> </a:t>
                      </a:r>
                      <a:r>
                        <a:rPr lang="en-US" sz="1600" dirty="0">
                          <a:effectLst/>
                        </a:rPr>
                        <a:t>thinking</a:t>
                      </a:r>
                      <a:r>
                        <a:rPr lang="en-US" sz="1600" spc="-80" dirty="0">
                          <a:effectLst/>
                        </a:rPr>
                        <a:t> </a:t>
                      </a:r>
                      <a:r>
                        <a:rPr lang="en-US" sz="1600" dirty="0">
                          <a:effectLst/>
                        </a:rPr>
                        <a:t>and</a:t>
                      </a:r>
                      <a:r>
                        <a:rPr lang="en-US" sz="1600" spc="-80" dirty="0">
                          <a:effectLst/>
                        </a:rPr>
                        <a:t> </a:t>
                      </a:r>
                      <a:r>
                        <a:rPr lang="en-US" sz="1600" dirty="0">
                          <a:effectLst/>
                        </a:rPr>
                        <a:t>talking</a:t>
                      </a:r>
                      <a:r>
                        <a:rPr lang="en-US" sz="1600" spc="-80" dirty="0">
                          <a:effectLst/>
                        </a:rPr>
                        <a:t> </a:t>
                      </a:r>
                      <a:r>
                        <a:rPr lang="en-US" sz="1600" dirty="0">
                          <a:effectLst/>
                        </a:rPr>
                        <a:t>about</a:t>
                      </a:r>
                      <a:r>
                        <a:rPr lang="en-US" sz="1600" spc="-80" dirty="0">
                          <a:effectLst/>
                        </a:rPr>
                        <a:t> </a:t>
                      </a:r>
                      <a:r>
                        <a:rPr lang="en-US" sz="1600" dirty="0">
                          <a:effectLst/>
                        </a:rPr>
                        <a:t>things</a:t>
                      </a:r>
                      <a:r>
                        <a:rPr lang="en-US" sz="1600" spc="-90" dirty="0">
                          <a:effectLst/>
                        </a:rPr>
                        <a:t> </a:t>
                      </a:r>
                      <a:r>
                        <a:rPr lang="en-US" sz="1600" dirty="0">
                          <a:effectLst/>
                        </a:rPr>
                        <a:t>you</a:t>
                      </a:r>
                      <a:r>
                        <a:rPr lang="en-US" sz="1600" spc="-80" dirty="0">
                          <a:effectLst/>
                        </a:rPr>
                        <a:t> </a:t>
                      </a:r>
                      <a:r>
                        <a:rPr lang="en-US" sz="1600" dirty="0">
                          <a:effectLst/>
                        </a:rPr>
                        <a:t>are</a:t>
                      </a:r>
                      <a:r>
                        <a:rPr lang="en-US" sz="1600" spc="-80" dirty="0">
                          <a:effectLst/>
                        </a:rPr>
                        <a:t> </a:t>
                      </a:r>
                      <a:r>
                        <a:rPr lang="en-US" sz="1600" dirty="0">
                          <a:effectLst/>
                        </a:rPr>
                        <a:t>thankful</a:t>
                      </a:r>
                      <a:r>
                        <a:rPr lang="en-US" sz="1600" spc="-80" dirty="0">
                          <a:effectLst/>
                        </a:rPr>
                        <a:t> </a:t>
                      </a:r>
                      <a:r>
                        <a:rPr lang="en-US" sz="1600" dirty="0">
                          <a:effectLst/>
                        </a:rPr>
                        <a:t>for. Building this habit can help boost</a:t>
                      </a:r>
                      <a:r>
                        <a:rPr lang="en-US" sz="1600" spc="-15" dirty="0">
                          <a:effectLst/>
                        </a:rPr>
                        <a:t> </a:t>
                      </a:r>
                      <a:r>
                        <a:rPr lang="en-US" sz="1600" dirty="0">
                          <a:effectLst/>
                        </a:rPr>
                        <a:t>your</a:t>
                      </a:r>
                      <a:r>
                        <a:rPr lang="en-US" sz="1600" spc="-10" dirty="0">
                          <a:effectLst/>
                        </a:rPr>
                        <a:t> </a:t>
                      </a:r>
                      <a:r>
                        <a:rPr lang="en-US" sz="1600" dirty="0">
                          <a:effectLst/>
                        </a:rPr>
                        <a:t>mood and remind</a:t>
                      </a:r>
                      <a:r>
                        <a:rPr lang="en-US" sz="1600" spc="-15" dirty="0">
                          <a:effectLst/>
                        </a:rPr>
                        <a:t> </a:t>
                      </a:r>
                      <a:r>
                        <a:rPr lang="en-US" sz="1600" dirty="0">
                          <a:effectLst/>
                        </a:rPr>
                        <a:t>you of</a:t>
                      </a:r>
                      <a:r>
                        <a:rPr lang="en-US" sz="1600" spc="-10" dirty="0">
                          <a:effectLst/>
                        </a:rPr>
                        <a:t> </a:t>
                      </a:r>
                      <a:r>
                        <a:rPr lang="en-US" sz="1600" dirty="0">
                          <a:effectLst/>
                        </a:rPr>
                        <a:t>the good things in your life.</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22012908"/>
                  </a:ext>
                </a:extLst>
              </a:tr>
              <a:tr h="619053">
                <a:tc>
                  <a:txBody>
                    <a:bodyPr/>
                    <a:lstStyle/>
                    <a:p>
                      <a:pPr marL="57150" marR="0" algn="l">
                        <a:spcBef>
                          <a:spcPts val="185"/>
                        </a:spcBef>
                        <a:spcAft>
                          <a:spcPts val="0"/>
                        </a:spcAft>
                        <a:tabLst>
                          <a:tab pos="459740" algn="l"/>
                        </a:tabLst>
                      </a:pPr>
                      <a:r>
                        <a:rPr lang="en-US" sz="1600" dirty="0">
                          <a:effectLst/>
                        </a:rPr>
                        <a:t>4.</a:t>
                      </a:r>
                      <a:r>
                        <a:rPr lang="en-US" sz="2400" dirty="0">
                          <a:effectLst/>
                        </a:rPr>
                        <a:t> </a:t>
                      </a:r>
                      <a:r>
                        <a:rPr lang="en-US" sz="2400" b="0" i="0" u="sng" dirty="0">
                          <a:effectLst/>
                          <a:latin typeface="Lato" panose="020F0502020204030203" pitchFamily="34" charset="77"/>
                        </a:rPr>
                        <a:t>     </a:t>
                      </a:r>
                      <a:r>
                        <a:rPr lang="en-US" sz="2400" u="none" dirty="0">
                          <a:effectLst/>
                        </a:rPr>
                        <a:t> </a:t>
                      </a:r>
                      <a:r>
                        <a:rPr lang="en-US" sz="1600" dirty="0">
                          <a:effectLst/>
                        </a:rPr>
                        <a:t>protective factors</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r>
                        <a:rPr lang="en-US" sz="1600" dirty="0">
                          <a:effectLst/>
                        </a:rPr>
                        <a:t>D.</a:t>
                      </a:r>
                      <a:r>
                        <a:rPr lang="en-US" sz="1600" spc="60" dirty="0">
                          <a:effectLst/>
                        </a:rPr>
                        <a:t> </a:t>
                      </a:r>
                      <a:r>
                        <a:rPr lang="en-US" sz="1600" dirty="0">
                          <a:effectLst/>
                        </a:rPr>
                        <a:t>Behavior</a:t>
                      </a:r>
                      <a:r>
                        <a:rPr lang="en-US" sz="1600" spc="-90" dirty="0">
                          <a:effectLst/>
                        </a:rPr>
                        <a:t> </a:t>
                      </a:r>
                      <a:r>
                        <a:rPr lang="en-US" sz="1600" dirty="0">
                          <a:effectLst/>
                        </a:rPr>
                        <a:t>that</a:t>
                      </a:r>
                      <a:r>
                        <a:rPr lang="en-US" sz="1600" spc="-75" dirty="0">
                          <a:effectLst/>
                        </a:rPr>
                        <a:t> </a:t>
                      </a:r>
                      <a:r>
                        <a:rPr lang="en-US" sz="1600" dirty="0">
                          <a:effectLst/>
                        </a:rPr>
                        <a:t>decreases</a:t>
                      </a:r>
                      <a:r>
                        <a:rPr lang="en-US" sz="1600" spc="-75" dirty="0">
                          <a:effectLst/>
                        </a:rPr>
                        <a:t> </a:t>
                      </a:r>
                      <a:r>
                        <a:rPr lang="en-US" sz="1600" dirty="0">
                          <a:effectLst/>
                        </a:rPr>
                        <a:t>the</a:t>
                      </a:r>
                      <a:r>
                        <a:rPr lang="en-US" sz="1600" spc="-75" dirty="0">
                          <a:effectLst/>
                        </a:rPr>
                        <a:t> </a:t>
                      </a:r>
                      <a:r>
                        <a:rPr lang="en-US" sz="1600" dirty="0">
                          <a:effectLst/>
                        </a:rPr>
                        <a:t>risk</a:t>
                      </a:r>
                      <a:r>
                        <a:rPr lang="en-US" sz="1600" spc="-75" dirty="0">
                          <a:effectLst/>
                        </a:rPr>
                        <a:t> </a:t>
                      </a:r>
                      <a:r>
                        <a:rPr lang="en-US" sz="1600" dirty="0">
                          <a:effectLst/>
                        </a:rPr>
                        <a:t>of</a:t>
                      </a:r>
                      <a:r>
                        <a:rPr lang="en-US" sz="1600" spc="-90" dirty="0">
                          <a:effectLst/>
                        </a:rPr>
                        <a:t> </a:t>
                      </a:r>
                      <a:r>
                        <a:rPr lang="en-US" sz="1600" dirty="0">
                          <a:effectLst/>
                        </a:rPr>
                        <a:t>mental</a:t>
                      </a:r>
                      <a:r>
                        <a:rPr lang="en-US" sz="1600" spc="-70" dirty="0">
                          <a:effectLst/>
                        </a:rPr>
                        <a:t> </a:t>
                      </a:r>
                      <a:r>
                        <a:rPr lang="en-US" sz="1600" dirty="0">
                          <a:effectLst/>
                        </a:rPr>
                        <a:t>illness,</a:t>
                      </a:r>
                      <a:r>
                        <a:rPr lang="en-US" sz="1600" spc="-75" dirty="0">
                          <a:effectLst/>
                        </a:rPr>
                        <a:t> </a:t>
                      </a:r>
                      <a:r>
                        <a:rPr lang="en-US" sz="1600" dirty="0">
                          <a:effectLst/>
                        </a:rPr>
                        <a:t>reduces</a:t>
                      </a:r>
                      <a:r>
                        <a:rPr lang="en-US" sz="1600" spc="-75" dirty="0">
                          <a:effectLst/>
                        </a:rPr>
                        <a:t> </a:t>
                      </a:r>
                      <a:r>
                        <a:rPr lang="en-US" sz="1600" dirty="0">
                          <a:effectLst/>
                        </a:rPr>
                        <a:t>the</a:t>
                      </a:r>
                      <a:r>
                        <a:rPr lang="en-US" sz="1600" spc="-75" dirty="0">
                          <a:effectLst/>
                        </a:rPr>
                        <a:t> </a:t>
                      </a:r>
                      <a:r>
                        <a:rPr lang="en-US" sz="1600" dirty="0">
                          <a:effectLst/>
                        </a:rPr>
                        <a:t>effects</a:t>
                      </a:r>
                      <a:r>
                        <a:rPr lang="en-US" sz="1600" spc="-75" dirty="0">
                          <a:effectLst/>
                        </a:rPr>
                        <a:t> </a:t>
                      </a:r>
                      <a:r>
                        <a:rPr lang="en-US" sz="1600" dirty="0">
                          <a:effectLst/>
                        </a:rPr>
                        <a:t>of worrying or improves mental health.</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34677027"/>
                  </a:ext>
                </a:extLst>
              </a:tr>
              <a:tr h="714449">
                <a:tc>
                  <a:txBody>
                    <a:bodyPr/>
                    <a:lstStyle/>
                    <a:p>
                      <a:pPr marL="57150" marR="0" algn="l">
                        <a:spcBef>
                          <a:spcPts val="185"/>
                        </a:spcBef>
                        <a:spcAft>
                          <a:spcPts val="0"/>
                        </a:spcAft>
                        <a:tabLst>
                          <a:tab pos="459740" algn="l"/>
                        </a:tabLst>
                      </a:pPr>
                      <a:r>
                        <a:rPr lang="en-US" sz="1600" dirty="0">
                          <a:effectLst/>
                        </a:rPr>
                        <a:t>5.</a:t>
                      </a:r>
                      <a:r>
                        <a:rPr lang="en-US" sz="2400" u="none" dirty="0">
                          <a:effectLst/>
                        </a:rPr>
                        <a:t> </a:t>
                      </a:r>
                      <a:r>
                        <a:rPr lang="en-US" sz="2400" b="0" i="0" u="sng" dirty="0">
                          <a:effectLst/>
                          <a:latin typeface="Lato" panose="020F0502020204030203" pitchFamily="34" charset="77"/>
                        </a:rPr>
                        <a:t>      </a:t>
                      </a:r>
                      <a:r>
                        <a:rPr lang="en-US" sz="2400" dirty="0">
                          <a:effectLst/>
                        </a:rPr>
                        <a:t> </a:t>
                      </a:r>
                      <a:r>
                        <a:rPr lang="en-US" sz="1600" dirty="0">
                          <a:effectLst/>
                        </a:rPr>
                        <a:t>gratitude</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r>
                        <a:rPr lang="en-US" sz="1600" dirty="0">
                          <a:effectLst/>
                        </a:rPr>
                        <a:t>E.</a:t>
                      </a:r>
                      <a:r>
                        <a:rPr lang="en-US" sz="1600" spc="290" dirty="0">
                          <a:effectLst/>
                        </a:rPr>
                        <a:t> </a:t>
                      </a:r>
                      <a:r>
                        <a:rPr lang="en-US" sz="1600" dirty="0">
                          <a:effectLst/>
                        </a:rPr>
                        <a:t>Behaviors</a:t>
                      </a:r>
                      <a:r>
                        <a:rPr lang="en-US" sz="1600" spc="-60" dirty="0">
                          <a:effectLst/>
                        </a:rPr>
                        <a:t> </a:t>
                      </a:r>
                      <a:r>
                        <a:rPr lang="en-US" sz="1600" dirty="0">
                          <a:effectLst/>
                        </a:rPr>
                        <a:t>that</a:t>
                      </a:r>
                      <a:r>
                        <a:rPr lang="en-US" sz="1600" spc="-60" dirty="0">
                          <a:effectLst/>
                        </a:rPr>
                        <a:t> </a:t>
                      </a:r>
                      <a:r>
                        <a:rPr lang="en-US" sz="1600" dirty="0">
                          <a:effectLst/>
                        </a:rPr>
                        <a:t>include</a:t>
                      </a:r>
                      <a:r>
                        <a:rPr lang="en-US" sz="1600" spc="-60" dirty="0">
                          <a:effectLst/>
                        </a:rPr>
                        <a:t> </a:t>
                      </a:r>
                      <a:r>
                        <a:rPr lang="en-US" sz="1600" dirty="0">
                          <a:effectLst/>
                        </a:rPr>
                        <a:t>eating</a:t>
                      </a:r>
                      <a:r>
                        <a:rPr lang="en-US" sz="1600" spc="-60" dirty="0">
                          <a:effectLst/>
                        </a:rPr>
                        <a:t> </a:t>
                      </a:r>
                      <a:r>
                        <a:rPr lang="en-US" sz="1600" dirty="0">
                          <a:effectLst/>
                        </a:rPr>
                        <a:t>healthy,</a:t>
                      </a:r>
                      <a:r>
                        <a:rPr lang="en-US" sz="1600" spc="-60" dirty="0">
                          <a:effectLst/>
                        </a:rPr>
                        <a:t> </a:t>
                      </a:r>
                      <a:r>
                        <a:rPr lang="en-US" sz="1600" dirty="0">
                          <a:effectLst/>
                        </a:rPr>
                        <a:t>getting</a:t>
                      </a:r>
                      <a:r>
                        <a:rPr lang="en-US" sz="1600" spc="-60" dirty="0">
                          <a:effectLst/>
                        </a:rPr>
                        <a:t> </a:t>
                      </a:r>
                      <a:r>
                        <a:rPr lang="en-US" sz="1600" dirty="0">
                          <a:effectLst/>
                        </a:rPr>
                        <a:t>good</a:t>
                      </a:r>
                      <a:r>
                        <a:rPr lang="en-US" sz="1600" spc="-60" dirty="0">
                          <a:effectLst/>
                        </a:rPr>
                        <a:t> </a:t>
                      </a:r>
                      <a:r>
                        <a:rPr lang="en-US" sz="1600" dirty="0">
                          <a:effectLst/>
                        </a:rPr>
                        <a:t>sleep,</a:t>
                      </a:r>
                      <a:r>
                        <a:rPr lang="en-US" sz="1600" spc="-60" dirty="0">
                          <a:effectLst/>
                        </a:rPr>
                        <a:t> </a:t>
                      </a:r>
                      <a:r>
                        <a:rPr lang="en-US" sz="1600" dirty="0">
                          <a:effectLst/>
                        </a:rPr>
                        <a:t>moving</a:t>
                      </a:r>
                      <a:r>
                        <a:rPr lang="en-US" sz="1600" spc="-60" dirty="0">
                          <a:effectLst/>
                        </a:rPr>
                        <a:t> </a:t>
                      </a:r>
                      <a:r>
                        <a:rPr lang="en-US" sz="1600" dirty="0">
                          <a:effectLst/>
                        </a:rPr>
                        <a:t>a</a:t>
                      </a:r>
                      <a:r>
                        <a:rPr lang="en-US" sz="1600" spc="-60" dirty="0">
                          <a:effectLst/>
                        </a:rPr>
                        <a:t> </a:t>
                      </a:r>
                      <a:r>
                        <a:rPr lang="en-US" sz="1600" dirty="0">
                          <a:effectLst/>
                        </a:rPr>
                        <a:t>little</a:t>
                      </a:r>
                      <a:r>
                        <a:rPr lang="en-US" sz="1600" spc="-60" dirty="0">
                          <a:effectLst/>
                        </a:rPr>
                        <a:t> </a:t>
                      </a:r>
                      <a:r>
                        <a:rPr lang="en-US" sz="1600" dirty="0">
                          <a:effectLst/>
                        </a:rPr>
                        <a:t>bit every</a:t>
                      </a:r>
                      <a:r>
                        <a:rPr lang="en-US" sz="1600" spc="-90" dirty="0">
                          <a:effectLst/>
                        </a:rPr>
                        <a:t> </a:t>
                      </a:r>
                      <a:r>
                        <a:rPr lang="en-US" sz="1600" dirty="0">
                          <a:effectLst/>
                        </a:rPr>
                        <a:t>day</a:t>
                      </a:r>
                      <a:r>
                        <a:rPr lang="en-US" sz="1600" spc="-65" dirty="0">
                          <a:effectLst/>
                        </a:rPr>
                        <a:t> </a:t>
                      </a:r>
                      <a:r>
                        <a:rPr lang="en-US" sz="1600" dirty="0">
                          <a:effectLst/>
                        </a:rPr>
                        <a:t>and</a:t>
                      </a:r>
                      <a:r>
                        <a:rPr lang="en-US" sz="1600" spc="-65" dirty="0">
                          <a:effectLst/>
                        </a:rPr>
                        <a:t> </a:t>
                      </a:r>
                      <a:r>
                        <a:rPr lang="en-US" sz="1600" dirty="0">
                          <a:effectLst/>
                        </a:rPr>
                        <a:t>creating</a:t>
                      </a:r>
                      <a:r>
                        <a:rPr lang="en-US" sz="1600" spc="-65" dirty="0">
                          <a:effectLst/>
                        </a:rPr>
                        <a:t> </a:t>
                      </a:r>
                      <a:r>
                        <a:rPr lang="en-US" sz="1600" dirty="0">
                          <a:effectLst/>
                        </a:rPr>
                        <a:t>positive</a:t>
                      </a:r>
                      <a:r>
                        <a:rPr lang="en-US" sz="1600" spc="-65" dirty="0">
                          <a:effectLst/>
                        </a:rPr>
                        <a:t> </a:t>
                      </a:r>
                      <a:r>
                        <a:rPr lang="en-US" sz="1600" dirty="0">
                          <a:effectLst/>
                        </a:rPr>
                        <a:t>relationships</a:t>
                      </a:r>
                      <a:r>
                        <a:rPr lang="en-US" sz="1600" spc="-85" dirty="0">
                          <a:effectLst/>
                        </a:rPr>
                        <a:t> </a:t>
                      </a:r>
                      <a:r>
                        <a:rPr lang="en-US" sz="1600" dirty="0">
                          <a:effectLst/>
                        </a:rPr>
                        <a:t>with</a:t>
                      </a:r>
                      <a:r>
                        <a:rPr lang="en-US" sz="1600" spc="-65" dirty="0">
                          <a:effectLst/>
                        </a:rPr>
                        <a:t> </a:t>
                      </a:r>
                      <a:r>
                        <a:rPr lang="en-US" sz="1600" dirty="0">
                          <a:effectLst/>
                        </a:rPr>
                        <a:t>family</a:t>
                      </a:r>
                      <a:r>
                        <a:rPr lang="en-US" sz="1600" spc="-90" dirty="0">
                          <a:effectLst/>
                        </a:rPr>
                        <a:t> </a:t>
                      </a:r>
                      <a:r>
                        <a:rPr lang="en-US" sz="1600" dirty="0">
                          <a:effectLst/>
                        </a:rPr>
                        <a:t>and</a:t>
                      </a:r>
                      <a:r>
                        <a:rPr lang="en-US" sz="1600" spc="-65" dirty="0">
                          <a:effectLst/>
                        </a:rPr>
                        <a:t> </a:t>
                      </a:r>
                      <a:r>
                        <a:rPr lang="en-US" sz="1600" dirty="0">
                          <a:effectLst/>
                        </a:rPr>
                        <a:t>friends</a:t>
                      </a:r>
                      <a:r>
                        <a:rPr lang="en-US" sz="1600" spc="-65" dirty="0">
                          <a:effectLst/>
                        </a:rPr>
                        <a:t> </a:t>
                      </a:r>
                      <a:r>
                        <a:rPr lang="en-US" sz="1600" dirty="0">
                          <a:effectLst/>
                        </a:rPr>
                        <a:t>to</a:t>
                      </a:r>
                      <a:r>
                        <a:rPr lang="en-US" sz="1600" spc="-65" dirty="0">
                          <a:effectLst/>
                        </a:rPr>
                        <a:t> </a:t>
                      </a:r>
                      <a:r>
                        <a:rPr lang="en-US" sz="1600" dirty="0">
                          <a:effectLst/>
                        </a:rPr>
                        <a:t>help keep the mind fit and healthy.</a:t>
                      </a: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80855391"/>
                  </a:ext>
                </a:extLst>
              </a:tr>
            </a:tbl>
          </a:graphicData>
        </a:graphic>
      </p:graphicFrame>
      <p:sp>
        <p:nvSpPr>
          <p:cNvPr id="2" name="Rectangle 1">
            <a:extLst>
              <a:ext uri="{FF2B5EF4-FFF2-40B4-BE49-F238E27FC236}">
                <a16:creationId xmlns:a16="http://schemas.microsoft.com/office/drawing/2014/main" id="{1D7D7B2E-A64C-6E0C-F192-F3A8834E0577}"/>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Picture 2" descr="A logo for a child's mental health foundation&#10;&#10;AI-generated content may be incorrect.">
            <a:extLst>
              <a:ext uri="{FF2B5EF4-FFF2-40B4-BE49-F238E27FC236}">
                <a16:creationId xmlns:a16="http://schemas.microsoft.com/office/drawing/2014/main" id="{4524AC2E-7111-D89C-6102-827DC7E97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7" name="TextBox 6">
            <a:extLst>
              <a:ext uri="{FF2B5EF4-FFF2-40B4-BE49-F238E27FC236}">
                <a16:creationId xmlns:a16="http://schemas.microsoft.com/office/drawing/2014/main" id="{1ACED853-DF3F-51B1-751A-1F74CF364ED1}"/>
              </a:ext>
            </a:extLst>
          </p:cNvPr>
          <p:cNvSpPr txBox="1"/>
          <p:nvPr/>
        </p:nvSpPr>
        <p:spPr>
          <a:xfrm>
            <a:off x="1065679" y="2103497"/>
            <a:ext cx="305921" cy="461665"/>
          </a:xfrm>
          <a:prstGeom prst="rect">
            <a:avLst/>
          </a:prstGeom>
          <a:noFill/>
        </p:spPr>
        <p:txBody>
          <a:bodyPr wrap="square">
            <a:spAutoFit/>
          </a:bodyPr>
          <a:lstStyle/>
          <a:p>
            <a:r>
              <a:rPr lang="en-US" sz="2400" dirty="0">
                <a:solidFill>
                  <a:srgbClr val="24BDD3"/>
                </a:solidFill>
                <a:effectLst/>
                <a:uFill>
                  <a:solidFill>
                    <a:srgbClr val="221E1F"/>
                  </a:solidFill>
                </a:uFill>
              </a:rPr>
              <a:t>B</a:t>
            </a:r>
            <a:endParaRPr lang="en-US" sz="2400" dirty="0"/>
          </a:p>
        </p:txBody>
      </p:sp>
      <p:sp>
        <p:nvSpPr>
          <p:cNvPr id="9" name="TextBox 8">
            <a:extLst>
              <a:ext uri="{FF2B5EF4-FFF2-40B4-BE49-F238E27FC236}">
                <a16:creationId xmlns:a16="http://schemas.microsoft.com/office/drawing/2014/main" id="{13A6C0D1-B99E-CE27-7859-5C818E7FD065}"/>
              </a:ext>
            </a:extLst>
          </p:cNvPr>
          <p:cNvSpPr txBox="1"/>
          <p:nvPr/>
        </p:nvSpPr>
        <p:spPr>
          <a:xfrm>
            <a:off x="1065679" y="2863004"/>
            <a:ext cx="413497" cy="461665"/>
          </a:xfrm>
          <a:prstGeom prst="rect">
            <a:avLst/>
          </a:prstGeom>
          <a:noFill/>
        </p:spPr>
        <p:txBody>
          <a:bodyPr wrap="square">
            <a:spAutoFit/>
          </a:bodyPr>
          <a:lstStyle/>
          <a:p>
            <a:r>
              <a:rPr lang="en-US" sz="2400" dirty="0">
                <a:solidFill>
                  <a:srgbClr val="24BDD3"/>
                </a:solidFill>
                <a:uFill>
                  <a:solidFill>
                    <a:srgbClr val="221E1F"/>
                  </a:solidFill>
                </a:uFill>
              </a:rPr>
              <a:t>E</a:t>
            </a:r>
            <a:endParaRPr lang="en-US" sz="2400" dirty="0"/>
          </a:p>
        </p:txBody>
      </p:sp>
      <p:sp>
        <p:nvSpPr>
          <p:cNvPr id="10" name="TextBox 9">
            <a:extLst>
              <a:ext uri="{FF2B5EF4-FFF2-40B4-BE49-F238E27FC236}">
                <a16:creationId xmlns:a16="http://schemas.microsoft.com/office/drawing/2014/main" id="{1DC37C0B-D806-FC16-66AC-575BB5972589}"/>
              </a:ext>
            </a:extLst>
          </p:cNvPr>
          <p:cNvSpPr txBox="1"/>
          <p:nvPr/>
        </p:nvSpPr>
        <p:spPr>
          <a:xfrm>
            <a:off x="1052232" y="3593463"/>
            <a:ext cx="413497" cy="461665"/>
          </a:xfrm>
          <a:prstGeom prst="rect">
            <a:avLst/>
          </a:prstGeom>
          <a:noFill/>
        </p:spPr>
        <p:txBody>
          <a:bodyPr wrap="square">
            <a:spAutoFit/>
          </a:bodyPr>
          <a:lstStyle/>
          <a:p>
            <a:r>
              <a:rPr lang="en-US" sz="2400" dirty="0">
                <a:solidFill>
                  <a:srgbClr val="24BDD3"/>
                </a:solidFill>
                <a:uFill>
                  <a:solidFill>
                    <a:srgbClr val="221E1F"/>
                  </a:solidFill>
                </a:uFill>
              </a:rPr>
              <a:t>A</a:t>
            </a:r>
            <a:endParaRPr lang="en-US" sz="2400" dirty="0"/>
          </a:p>
        </p:txBody>
      </p:sp>
      <p:sp>
        <p:nvSpPr>
          <p:cNvPr id="11" name="TextBox 10">
            <a:extLst>
              <a:ext uri="{FF2B5EF4-FFF2-40B4-BE49-F238E27FC236}">
                <a16:creationId xmlns:a16="http://schemas.microsoft.com/office/drawing/2014/main" id="{4E77B5AC-F4D5-5343-1276-D997010D536A}"/>
              </a:ext>
            </a:extLst>
          </p:cNvPr>
          <p:cNvSpPr txBox="1"/>
          <p:nvPr/>
        </p:nvSpPr>
        <p:spPr>
          <a:xfrm>
            <a:off x="1052232" y="4352970"/>
            <a:ext cx="413497" cy="461665"/>
          </a:xfrm>
          <a:prstGeom prst="rect">
            <a:avLst/>
          </a:prstGeom>
          <a:noFill/>
        </p:spPr>
        <p:txBody>
          <a:bodyPr wrap="square">
            <a:spAutoFit/>
          </a:bodyPr>
          <a:lstStyle/>
          <a:p>
            <a:r>
              <a:rPr lang="en-US" sz="2400" dirty="0">
                <a:solidFill>
                  <a:srgbClr val="24BDD3"/>
                </a:solidFill>
                <a:uFill>
                  <a:solidFill>
                    <a:srgbClr val="221E1F"/>
                  </a:solidFill>
                </a:uFill>
              </a:rPr>
              <a:t>D</a:t>
            </a:r>
            <a:endParaRPr lang="en-US" sz="2400" dirty="0"/>
          </a:p>
        </p:txBody>
      </p:sp>
      <p:sp>
        <p:nvSpPr>
          <p:cNvPr id="12" name="TextBox 11">
            <a:extLst>
              <a:ext uri="{FF2B5EF4-FFF2-40B4-BE49-F238E27FC236}">
                <a16:creationId xmlns:a16="http://schemas.microsoft.com/office/drawing/2014/main" id="{B561BEE9-F19B-7B66-BA0B-9F544D69EFC8}"/>
              </a:ext>
            </a:extLst>
          </p:cNvPr>
          <p:cNvSpPr txBox="1"/>
          <p:nvPr/>
        </p:nvSpPr>
        <p:spPr>
          <a:xfrm>
            <a:off x="1092915" y="5012149"/>
            <a:ext cx="386261" cy="461665"/>
          </a:xfrm>
          <a:prstGeom prst="rect">
            <a:avLst/>
          </a:prstGeom>
          <a:noFill/>
        </p:spPr>
        <p:txBody>
          <a:bodyPr wrap="square">
            <a:spAutoFit/>
          </a:bodyPr>
          <a:lstStyle/>
          <a:p>
            <a:r>
              <a:rPr lang="en-US" sz="2400" dirty="0">
                <a:solidFill>
                  <a:srgbClr val="24BDD3"/>
                </a:solidFill>
                <a:uFill>
                  <a:solidFill>
                    <a:srgbClr val="221E1F"/>
                  </a:solidFill>
                </a:uFill>
              </a:rPr>
              <a:t>C</a:t>
            </a:r>
            <a:endParaRPr lang="en-US" sz="2400" dirty="0"/>
          </a:p>
        </p:txBody>
      </p:sp>
      <p:sp>
        <p:nvSpPr>
          <p:cNvPr id="15" name="Slide Number Placeholder 14">
            <a:extLst>
              <a:ext uri="{FF2B5EF4-FFF2-40B4-BE49-F238E27FC236}">
                <a16:creationId xmlns:a16="http://schemas.microsoft.com/office/drawing/2014/main" id="{7B5D5D53-C17A-3E2C-B37E-5694F91B5DD2}"/>
              </a:ext>
            </a:extLst>
          </p:cNvPr>
          <p:cNvSpPr>
            <a:spLocks noGrp="1"/>
          </p:cNvSpPr>
          <p:nvPr>
            <p:ph type="sldNum" sz="quarter" idx="12"/>
          </p:nvPr>
        </p:nvSpPr>
        <p:spPr/>
        <p:txBody>
          <a:bodyPr/>
          <a:lstStyle/>
          <a:p>
            <a:fld id="{26F27AA8-E24B-4D76-98FD-C6ECD852A887}" type="slidenum">
              <a:rPr lang="es-419" smtClean="0"/>
              <a:pPr/>
              <a:t>18</a:t>
            </a:fld>
            <a:endParaRPr lang="es-419"/>
          </a:p>
        </p:txBody>
      </p:sp>
    </p:spTree>
    <p:extLst>
      <p:ext uri="{BB962C8B-B14F-4D97-AF65-F5344CB8AC3E}">
        <p14:creationId xmlns:p14="http://schemas.microsoft.com/office/powerpoint/2010/main" val="420408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1093223"/>
            <a:ext cx="9393381" cy="1754326"/>
          </a:xfrm>
          <a:prstGeom prst="rect">
            <a:avLst/>
          </a:prstGeom>
          <a:noFill/>
        </p:spPr>
        <p:txBody>
          <a:bodyPr wrap="square" rtlCol="0">
            <a:spAutoFit/>
          </a:bodyPr>
          <a:lstStyle/>
          <a:p>
            <a:r>
              <a:rPr lang="en-US" b="1" dirty="0">
                <a:solidFill>
                  <a:srgbClr val="24BDD3"/>
                </a:solidFill>
                <a:latin typeface="Lato" panose="020F0502020204030203" pitchFamily="34" charset="77"/>
              </a:rPr>
              <a:t>Part 3: Take a Day Time Break! </a:t>
            </a:r>
            <a:r>
              <a:rPr lang="en-US" dirty="0">
                <a:latin typeface="Lato" panose="020F0502020204030203" pitchFamily="34" charset="77"/>
              </a:rPr>
              <a:t>Just as you practice a sport or activity to get better at it, you can also practice improving your mental health. One way to do that is by thinking about things that make you feel good and that you’re thankful for. </a:t>
            </a:r>
          </a:p>
          <a:p>
            <a:endParaRPr lang="en-US" dirty="0">
              <a:latin typeface="Lato" panose="020F0502020204030203" pitchFamily="34" charset="77"/>
            </a:endParaRPr>
          </a:p>
          <a:p>
            <a:r>
              <a:rPr lang="en-US" dirty="0">
                <a:latin typeface="Lato" panose="020F0502020204030203" pitchFamily="34" charset="77"/>
              </a:rPr>
              <a:t>Draw something that you’re grateful for or something that symbolizes it. Ask yourself this question as you draw: </a:t>
            </a:r>
            <a:r>
              <a:rPr lang="en-US" i="1" dirty="0">
                <a:latin typeface="Lato" panose="020F0502020204030203" pitchFamily="34" charset="77"/>
              </a:rPr>
              <a:t>What am I grateful and thankful for?</a:t>
            </a:r>
            <a:endParaRPr lang="es-419" i="1" dirty="0">
              <a:latin typeface="Lato" panose="020F0502020204030203" pitchFamily="34" charset="77"/>
            </a:endParaRPr>
          </a:p>
        </p:txBody>
      </p:sp>
      <p:sp>
        <p:nvSpPr>
          <p:cNvPr id="7" name="Title 3">
            <a:extLst>
              <a:ext uri="{FF2B5EF4-FFF2-40B4-BE49-F238E27FC236}">
                <a16:creationId xmlns:a16="http://schemas.microsoft.com/office/drawing/2014/main" id="{EDAEE2CB-EB0B-01B9-4ED6-6EC68987AC60}"/>
              </a:ext>
            </a:extLst>
          </p:cNvPr>
          <p:cNvSpPr>
            <a:spLocks noGrp="1"/>
          </p:cNvSpPr>
          <p:nvPr>
            <p:ph type="title"/>
          </p:nvPr>
        </p:nvSpPr>
        <p:spPr>
          <a:xfrm>
            <a:off x="838200" y="287274"/>
            <a:ext cx="10515600" cy="805949"/>
          </a:xfrm>
        </p:spPr>
        <p:txBody>
          <a:bodyPr/>
          <a:lstStyle/>
          <a:p>
            <a:r>
              <a:rPr lang="en-US" b="1" i="1" dirty="0">
                <a:latin typeface="Lato" panose="020F0502020204030203" pitchFamily="34" charset="77"/>
              </a:rPr>
              <a:t>Mental Health Myths &amp; Facts</a:t>
            </a:r>
            <a:endParaRPr lang="es-419" dirty="0"/>
          </a:p>
        </p:txBody>
      </p:sp>
      <p:pic>
        <p:nvPicPr>
          <p:cNvPr id="8" name="Picture 7">
            <a:extLst>
              <a:ext uri="{FF2B5EF4-FFF2-40B4-BE49-F238E27FC236}">
                <a16:creationId xmlns:a16="http://schemas.microsoft.com/office/drawing/2014/main" id="{BF9483A8-8258-96F5-C1B8-E42C86EECC91}"/>
              </a:ext>
            </a:extLst>
          </p:cNvPr>
          <p:cNvPicPr>
            <a:picLocks noChangeAspect="1"/>
          </p:cNvPicPr>
          <p:nvPr/>
        </p:nvPicPr>
        <p:blipFill>
          <a:blip r:embed="rId2"/>
          <a:stretch>
            <a:fillRect/>
          </a:stretch>
        </p:blipFill>
        <p:spPr>
          <a:xfrm rot="189593">
            <a:off x="9789404" y="2610682"/>
            <a:ext cx="1926095" cy="1653820"/>
          </a:xfrm>
          <a:prstGeom prst="rect">
            <a:avLst/>
          </a:prstGeom>
        </p:spPr>
      </p:pic>
      <p:pic>
        <p:nvPicPr>
          <p:cNvPr id="10" name="Picture 9">
            <a:extLst>
              <a:ext uri="{FF2B5EF4-FFF2-40B4-BE49-F238E27FC236}">
                <a16:creationId xmlns:a16="http://schemas.microsoft.com/office/drawing/2014/main" id="{9CCA456E-94CE-D151-9C5C-CCC1ABF35CEF}"/>
              </a:ext>
            </a:extLst>
          </p:cNvPr>
          <p:cNvPicPr>
            <a:picLocks noChangeAspect="1"/>
          </p:cNvPicPr>
          <p:nvPr/>
        </p:nvPicPr>
        <p:blipFill>
          <a:blip r:embed="rId3"/>
          <a:stretch>
            <a:fillRect/>
          </a:stretch>
        </p:blipFill>
        <p:spPr>
          <a:xfrm rot="635765">
            <a:off x="6233592" y="3388068"/>
            <a:ext cx="1805084" cy="1663904"/>
          </a:xfrm>
          <a:prstGeom prst="rect">
            <a:avLst/>
          </a:prstGeom>
        </p:spPr>
      </p:pic>
      <p:sp>
        <p:nvSpPr>
          <p:cNvPr id="2" name="Rectangle 1">
            <a:extLst>
              <a:ext uri="{FF2B5EF4-FFF2-40B4-BE49-F238E27FC236}">
                <a16:creationId xmlns:a16="http://schemas.microsoft.com/office/drawing/2014/main" id="{191174FD-034E-CD93-082E-8888F45FC760}"/>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Picture 2" descr="A logo for a child's mental health foundation&#10;&#10;AI-generated content may be incorrect.">
            <a:extLst>
              <a:ext uri="{FF2B5EF4-FFF2-40B4-BE49-F238E27FC236}">
                <a16:creationId xmlns:a16="http://schemas.microsoft.com/office/drawing/2014/main" id="{93121D22-3811-CF3A-4247-1DE99C74B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pic>
        <p:nvPicPr>
          <p:cNvPr id="9" name="Picture 8">
            <a:extLst>
              <a:ext uri="{FF2B5EF4-FFF2-40B4-BE49-F238E27FC236}">
                <a16:creationId xmlns:a16="http://schemas.microsoft.com/office/drawing/2014/main" id="{01EFE1D4-8682-9AE8-195F-D7A57A108FB2}"/>
              </a:ext>
            </a:extLst>
          </p:cNvPr>
          <p:cNvPicPr>
            <a:picLocks noChangeAspect="1"/>
          </p:cNvPicPr>
          <p:nvPr/>
        </p:nvPicPr>
        <p:blipFill>
          <a:blip r:embed="rId5"/>
          <a:stretch>
            <a:fillRect/>
          </a:stretch>
        </p:blipFill>
        <p:spPr>
          <a:xfrm rot="20663491">
            <a:off x="8331005" y="4251359"/>
            <a:ext cx="1976517" cy="1381545"/>
          </a:xfrm>
          <a:prstGeom prst="rect">
            <a:avLst/>
          </a:prstGeom>
        </p:spPr>
      </p:pic>
      <p:sp>
        <p:nvSpPr>
          <p:cNvPr id="12" name="Slide Number Placeholder 11">
            <a:extLst>
              <a:ext uri="{FF2B5EF4-FFF2-40B4-BE49-F238E27FC236}">
                <a16:creationId xmlns:a16="http://schemas.microsoft.com/office/drawing/2014/main" id="{503A982F-3F3B-36F5-F200-0AB6537CB6D8}"/>
              </a:ext>
            </a:extLst>
          </p:cNvPr>
          <p:cNvSpPr>
            <a:spLocks noGrp="1"/>
          </p:cNvSpPr>
          <p:nvPr>
            <p:ph type="sldNum" sz="quarter" idx="12"/>
          </p:nvPr>
        </p:nvSpPr>
        <p:spPr/>
        <p:txBody>
          <a:bodyPr/>
          <a:lstStyle/>
          <a:p>
            <a:fld id="{26F27AA8-E24B-4D76-98FD-C6ECD852A887}" type="slidenum">
              <a:rPr lang="es-419" smtClean="0"/>
              <a:pPr/>
              <a:t>19</a:t>
            </a:fld>
            <a:endParaRPr lang="es-419"/>
          </a:p>
        </p:txBody>
      </p:sp>
    </p:spTree>
    <p:extLst>
      <p:ext uri="{BB962C8B-B14F-4D97-AF65-F5344CB8AC3E}">
        <p14:creationId xmlns:p14="http://schemas.microsoft.com/office/powerpoint/2010/main" val="1739780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464DF-5220-AC5C-B1F9-A34491741D12}"/>
              </a:ext>
            </a:extLst>
          </p:cNvPr>
          <p:cNvSpPr/>
          <p:nvPr/>
        </p:nvSpPr>
        <p:spPr>
          <a:xfrm>
            <a:off x="-136968" y="-94768"/>
            <a:ext cx="12465935" cy="704753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D9479F0-2F79-5DAD-CD4B-C44FDAC22EBB}"/>
              </a:ext>
            </a:extLst>
          </p:cNvPr>
          <p:cNvSpPr/>
          <p:nvPr/>
        </p:nvSpPr>
        <p:spPr>
          <a:xfrm>
            <a:off x="1902162" y="1430680"/>
            <a:ext cx="8387666" cy="2862322"/>
          </a:xfrm>
          <a:prstGeom prst="rect">
            <a:avLst/>
          </a:prstGeom>
        </p:spPr>
        <p:txBody>
          <a:bodyPr wrap="square">
            <a:spAutoFit/>
          </a:bodyPr>
          <a:lstStyle/>
          <a:p>
            <a:pPr algn="ctr"/>
            <a:r>
              <a:rPr lang="en-US" sz="3000" b="1" dirty="0">
                <a:solidFill>
                  <a:schemeClr val="bg1"/>
                </a:solidFill>
                <a:latin typeface="Lato" panose="020F0502020204030203" pitchFamily="34" charset="77"/>
              </a:rPr>
              <a:t>Mental health is an important topic. If you’re physically hurt or ill, it can be obvious and easy to see — and easier to describe in words. But because we can’t always tell what someone is thinking and feeling, mental health can be harder to understand and talk about.</a:t>
            </a:r>
            <a:endParaRPr lang="es-419" sz="3000" b="1" dirty="0">
              <a:solidFill>
                <a:schemeClr val="bg1"/>
              </a:solidFill>
              <a:latin typeface="Lato" panose="020F0502020204030203" pitchFamily="34" charset="77"/>
            </a:endParaRPr>
          </a:p>
        </p:txBody>
      </p:sp>
      <p:pic>
        <p:nvPicPr>
          <p:cNvPr id="6" name="Picture 5" descr="A logo for a child's mental health foundation&#10;&#10;AI-generated content may be incorrect.">
            <a:extLst>
              <a:ext uri="{FF2B5EF4-FFF2-40B4-BE49-F238E27FC236}">
                <a16:creationId xmlns:a16="http://schemas.microsoft.com/office/drawing/2014/main" id="{82BD379D-09DA-C91F-BBF2-CCF889CEA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962" y="4742508"/>
            <a:ext cx="4388067" cy="2493220"/>
          </a:xfrm>
          <a:prstGeom prst="rect">
            <a:avLst/>
          </a:prstGeom>
        </p:spPr>
      </p:pic>
      <p:sp>
        <p:nvSpPr>
          <p:cNvPr id="8" name="Slide Number Placeholder 7">
            <a:extLst>
              <a:ext uri="{FF2B5EF4-FFF2-40B4-BE49-F238E27FC236}">
                <a16:creationId xmlns:a16="http://schemas.microsoft.com/office/drawing/2014/main" id="{F7CA61D8-7341-A149-E3BA-B15F360D6146}"/>
              </a:ext>
            </a:extLst>
          </p:cNvPr>
          <p:cNvSpPr>
            <a:spLocks noGrp="1"/>
          </p:cNvSpPr>
          <p:nvPr>
            <p:ph type="sldNum" sz="quarter" idx="12"/>
          </p:nvPr>
        </p:nvSpPr>
        <p:spPr/>
        <p:txBody>
          <a:bodyPr/>
          <a:lstStyle/>
          <a:p>
            <a:fld id="{26F27AA8-E24B-4D76-98FD-C6ECD852A887}" type="slidenum">
              <a:rPr lang="es-419" smtClean="0"/>
              <a:pPr/>
              <a:t>2</a:t>
            </a:fld>
            <a:endParaRPr lang="es-419"/>
          </a:p>
        </p:txBody>
      </p:sp>
    </p:spTree>
    <p:extLst>
      <p:ext uri="{BB962C8B-B14F-4D97-AF65-F5344CB8AC3E}">
        <p14:creationId xmlns:p14="http://schemas.microsoft.com/office/powerpoint/2010/main" val="1935770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many icons&#10;&#10;AI-generated content may be incorrect.">
            <a:extLst>
              <a:ext uri="{FF2B5EF4-FFF2-40B4-BE49-F238E27FC236}">
                <a16:creationId xmlns:a16="http://schemas.microsoft.com/office/drawing/2014/main" id="{D16B8A3E-1030-8FFC-6EF9-2C405C876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368" y="-92599"/>
            <a:ext cx="9205036" cy="7328327"/>
          </a:xfrm>
          <a:prstGeom prst="rect">
            <a:avLst/>
          </a:prstGeom>
        </p:spPr>
      </p:pic>
      <p:pic>
        <p:nvPicPr>
          <p:cNvPr id="9" name="Picture 8" descr="A black background with many icons&#10;&#10;AI-generated content may be incorrect.">
            <a:extLst>
              <a:ext uri="{FF2B5EF4-FFF2-40B4-BE49-F238E27FC236}">
                <a16:creationId xmlns:a16="http://schemas.microsoft.com/office/drawing/2014/main" id="{5D3029FC-7A1A-4E1E-8F3F-3F993FE6C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703" y="-92598"/>
            <a:ext cx="9205036" cy="7328327"/>
          </a:xfrm>
          <a:prstGeom prst="rect">
            <a:avLst/>
          </a:prstGeom>
        </p:spPr>
      </p:pic>
      <p:sp>
        <p:nvSpPr>
          <p:cNvPr id="10" name="Rectangle 9">
            <a:extLst>
              <a:ext uri="{FF2B5EF4-FFF2-40B4-BE49-F238E27FC236}">
                <a16:creationId xmlns:a16="http://schemas.microsoft.com/office/drawing/2014/main" id="{21621D0D-8044-8E59-37D1-DFA832D9169D}"/>
              </a:ext>
            </a:extLst>
          </p:cNvPr>
          <p:cNvSpPr/>
          <p:nvPr/>
        </p:nvSpPr>
        <p:spPr>
          <a:xfrm>
            <a:off x="-136967" y="2487706"/>
            <a:ext cx="12465935" cy="44556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B48AEC45-90C2-4769-356B-54C8FF13AF5C}"/>
              </a:ext>
            </a:extLst>
          </p:cNvPr>
          <p:cNvSpPr>
            <a:spLocks noGrp="1"/>
          </p:cNvSpPr>
          <p:nvPr>
            <p:ph type="ctrTitle"/>
          </p:nvPr>
        </p:nvSpPr>
        <p:spPr>
          <a:xfrm>
            <a:off x="1843176" y="3279933"/>
            <a:ext cx="8505639" cy="1025057"/>
          </a:xfrm>
        </p:spPr>
        <p:txBody>
          <a:bodyPr/>
          <a:lstStyle/>
          <a:p>
            <a:r>
              <a:rPr lang="en-US" b="1" dirty="0">
                <a:solidFill>
                  <a:schemeClr val="bg1"/>
                </a:solidFill>
                <a:latin typeface="Lato Black" panose="020F0502020204030203" pitchFamily="34" charset="77"/>
              </a:rPr>
              <a:t>Day Time Break</a:t>
            </a:r>
            <a:endParaRPr lang="es-419" b="1" dirty="0">
              <a:solidFill>
                <a:schemeClr val="bg1"/>
              </a:solidFill>
              <a:latin typeface="Lato Black" panose="020F0502020204030203" pitchFamily="34" charset="77"/>
            </a:endParaRPr>
          </a:p>
        </p:txBody>
      </p:sp>
      <p:sp>
        <p:nvSpPr>
          <p:cNvPr id="12" name="Subtitle 2">
            <a:extLst>
              <a:ext uri="{FF2B5EF4-FFF2-40B4-BE49-F238E27FC236}">
                <a16:creationId xmlns:a16="http://schemas.microsoft.com/office/drawing/2014/main" id="{1650CBDB-8986-C09C-22BC-C7F6CA99C049}"/>
              </a:ext>
            </a:extLst>
          </p:cNvPr>
          <p:cNvSpPr>
            <a:spLocks noGrp="1"/>
          </p:cNvSpPr>
          <p:nvPr>
            <p:ph type="subTitle" idx="1"/>
          </p:nvPr>
        </p:nvSpPr>
        <p:spPr>
          <a:xfrm>
            <a:off x="2667609" y="4276942"/>
            <a:ext cx="6856772" cy="491226"/>
          </a:xfrm>
        </p:spPr>
        <p:txBody>
          <a:bodyPr>
            <a:normAutofit/>
          </a:bodyPr>
          <a:lstStyle/>
          <a:p>
            <a:r>
              <a:rPr lang="en-US" b="1" dirty="0">
                <a:solidFill>
                  <a:schemeClr val="bg1"/>
                </a:solidFill>
                <a:latin typeface="Lato" panose="020F0502020204030203" pitchFamily="34" charset="77"/>
              </a:rPr>
              <a:t>Activity 2: </a:t>
            </a:r>
            <a:r>
              <a:rPr lang="en-US" b="1" i="1" dirty="0">
                <a:solidFill>
                  <a:schemeClr val="bg1"/>
                </a:solidFill>
                <a:latin typeface="Lato" panose="020F0502020204030203" pitchFamily="34" charset="77"/>
              </a:rPr>
              <a:t>Take Care</a:t>
            </a:r>
            <a:endParaRPr lang="es-419" b="1" i="1" dirty="0">
              <a:solidFill>
                <a:schemeClr val="bg1"/>
              </a:solidFill>
              <a:latin typeface="Lato" panose="020F0502020204030203" pitchFamily="34" charset="77"/>
            </a:endParaRPr>
          </a:p>
        </p:txBody>
      </p:sp>
      <p:pic>
        <p:nvPicPr>
          <p:cNvPr id="13" name="Picture 12" descr="A logo for a child's mental health foundation&#10;&#10;AI-generated content may be incorrect.">
            <a:extLst>
              <a:ext uri="{FF2B5EF4-FFF2-40B4-BE49-F238E27FC236}">
                <a16:creationId xmlns:a16="http://schemas.microsoft.com/office/drawing/2014/main" id="{617875C6-885C-0F21-C4B0-09D89D517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1962" y="4742508"/>
            <a:ext cx="4388067" cy="2493220"/>
          </a:xfrm>
          <a:prstGeom prst="rect">
            <a:avLst/>
          </a:prstGeom>
        </p:spPr>
      </p:pic>
    </p:spTree>
    <p:extLst>
      <p:ext uri="{BB962C8B-B14F-4D97-AF65-F5344CB8AC3E}">
        <p14:creationId xmlns:p14="http://schemas.microsoft.com/office/powerpoint/2010/main" val="4237573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212AC9-6BED-B688-0D36-01D5EE3B4B0F}"/>
              </a:ext>
            </a:extLst>
          </p:cNvPr>
          <p:cNvSpPr/>
          <p:nvPr/>
        </p:nvSpPr>
        <p:spPr>
          <a:xfrm>
            <a:off x="-136968" y="-94768"/>
            <a:ext cx="12465935" cy="704753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337F4BD-2943-F803-77A1-E7248AB445BD}"/>
              </a:ext>
            </a:extLst>
          </p:cNvPr>
          <p:cNvSpPr txBox="1"/>
          <p:nvPr/>
        </p:nvSpPr>
        <p:spPr>
          <a:xfrm>
            <a:off x="674547" y="1597226"/>
            <a:ext cx="5769115" cy="2862322"/>
          </a:xfrm>
          <a:prstGeom prst="rect">
            <a:avLst/>
          </a:prstGeom>
          <a:noFill/>
        </p:spPr>
        <p:txBody>
          <a:bodyPr wrap="square" rtlCol="0">
            <a:spAutoFit/>
          </a:bodyPr>
          <a:lstStyle/>
          <a:p>
            <a:pPr algn="ctr"/>
            <a:r>
              <a:rPr lang="en-US" sz="3000" b="1" dirty="0">
                <a:solidFill>
                  <a:schemeClr val="bg1"/>
                </a:solidFill>
                <a:latin typeface="Lato" panose="020F0502020204030203" pitchFamily="34" charset="77"/>
              </a:rPr>
              <a:t>We all feel stressed sometimes. Some stress is normal. Too much stress isn’t good for you, so it’s important to know how to take care of yourself and manage the stress you feel. </a:t>
            </a:r>
            <a:endParaRPr lang="es-419" sz="3000" b="1" dirty="0">
              <a:solidFill>
                <a:schemeClr val="bg1"/>
              </a:solidFill>
              <a:latin typeface="Lato" panose="020F0502020204030203" pitchFamily="34" charset="77"/>
            </a:endParaRPr>
          </a:p>
        </p:txBody>
      </p:sp>
      <p:pic>
        <p:nvPicPr>
          <p:cNvPr id="5" name="Picture 4" descr="A logo for a child's mental health foundation&#10;&#10;AI-generated content may be incorrect.">
            <a:extLst>
              <a:ext uri="{FF2B5EF4-FFF2-40B4-BE49-F238E27FC236}">
                <a16:creationId xmlns:a16="http://schemas.microsoft.com/office/drawing/2014/main" id="{801353B5-6E6E-AF70-BC0E-6EBE721A6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962" y="4742508"/>
            <a:ext cx="4388067" cy="2493220"/>
          </a:xfrm>
          <a:prstGeom prst="rect">
            <a:avLst/>
          </a:prstGeom>
        </p:spPr>
      </p:pic>
      <p:pic>
        <p:nvPicPr>
          <p:cNvPr id="8" name="Picture 7">
            <a:extLst>
              <a:ext uri="{FF2B5EF4-FFF2-40B4-BE49-F238E27FC236}">
                <a16:creationId xmlns:a16="http://schemas.microsoft.com/office/drawing/2014/main" id="{17759056-4EF7-E39E-D53C-5BDE69488BEC}"/>
              </a:ext>
            </a:extLst>
          </p:cNvPr>
          <p:cNvPicPr>
            <a:picLocks noChangeAspect="1"/>
          </p:cNvPicPr>
          <p:nvPr/>
        </p:nvPicPr>
        <p:blipFill>
          <a:blip r:embed="rId3"/>
          <a:stretch>
            <a:fillRect/>
          </a:stretch>
        </p:blipFill>
        <p:spPr>
          <a:xfrm rot="21326120">
            <a:off x="7188827" y="1127884"/>
            <a:ext cx="4352111" cy="4602232"/>
          </a:xfrm>
          <a:prstGeom prst="rect">
            <a:avLst/>
          </a:prstGeom>
        </p:spPr>
      </p:pic>
      <p:sp>
        <p:nvSpPr>
          <p:cNvPr id="9" name="Slide Number Placeholder 8">
            <a:extLst>
              <a:ext uri="{FF2B5EF4-FFF2-40B4-BE49-F238E27FC236}">
                <a16:creationId xmlns:a16="http://schemas.microsoft.com/office/drawing/2014/main" id="{16623925-D2B0-6AAC-90EF-0571EA2CA367}"/>
              </a:ext>
            </a:extLst>
          </p:cNvPr>
          <p:cNvSpPr>
            <a:spLocks noGrp="1"/>
          </p:cNvSpPr>
          <p:nvPr>
            <p:ph type="sldNum" sz="quarter" idx="12"/>
          </p:nvPr>
        </p:nvSpPr>
        <p:spPr/>
        <p:txBody>
          <a:bodyPr/>
          <a:lstStyle/>
          <a:p>
            <a:fld id="{26F27AA8-E24B-4D76-98FD-C6ECD852A887}" type="slidenum">
              <a:rPr lang="es-419" smtClean="0"/>
              <a:pPr/>
              <a:t>21</a:t>
            </a:fld>
            <a:endParaRPr lang="es-419"/>
          </a:p>
        </p:txBody>
      </p:sp>
    </p:spTree>
    <p:extLst>
      <p:ext uri="{BB962C8B-B14F-4D97-AF65-F5344CB8AC3E}">
        <p14:creationId xmlns:p14="http://schemas.microsoft.com/office/powerpoint/2010/main" val="475895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5215" y="1258331"/>
            <a:ext cx="6221796" cy="3447666"/>
          </a:xfrm>
        </p:spPr>
        <p:txBody>
          <a:bodyPr>
            <a:normAutofit fontScale="90000"/>
          </a:bodyPr>
          <a:lstStyle/>
          <a:p>
            <a:r>
              <a:rPr lang="en-US" i="1" dirty="0">
                <a:latin typeface="Lato" panose="020F0502020204030203" pitchFamily="34" charset="77"/>
              </a:rPr>
              <a:t>How do you deal with feelings of worry? </a:t>
            </a:r>
            <a:br>
              <a:rPr lang="en-US" i="1" dirty="0">
                <a:latin typeface="Lato" panose="020F0502020204030203" pitchFamily="34" charset="77"/>
              </a:rPr>
            </a:br>
            <a:br>
              <a:rPr lang="en-US" i="1" dirty="0">
                <a:latin typeface="Lato" panose="020F0502020204030203" pitchFamily="34" charset="77"/>
              </a:rPr>
            </a:br>
            <a:r>
              <a:rPr lang="en-US" i="1" dirty="0">
                <a:latin typeface="Lato" panose="020F0502020204030203" pitchFamily="34" charset="77"/>
              </a:rPr>
              <a:t>What do you do to make yourself feel better when stressed?</a:t>
            </a:r>
            <a:endParaRPr lang="es-419" i="1" dirty="0">
              <a:latin typeface="Lato" panose="020F0502020204030203" pitchFamily="34" charset="77"/>
            </a:endParaRPr>
          </a:p>
        </p:txBody>
      </p:sp>
      <p:sp>
        <p:nvSpPr>
          <p:cNvPr id="3" name="Rectangle 2">
            <a:extLst>
              <a:ext uri="{FF2B5EF4-FFF2-40B4-BE49-F238E27FC236}">
                <a16:creationId xmlns:a16="http://schemas.microsoft.com/office/drawing/2014/main" id="{D8B4A6B8-B2C9-38CA-DDC0-0DE16DC7496C}"/>
              </a:ext>
            </a:extLst>
          </p:cNvPr>
          <p:cNvSpPr/>
          <p:nvPr/>
        </p:nvSpPr>
        <p:spPr>
          <a:xfrm>
            <a:off x="-10633" y="-128337"/>
            <a:ext cx="5410535" cy="7011925"/>
          </a:xfrm>
          <a:prstGeom prst="rect">
            <a:avLst/>
          </a:prstGeom>
          <a:solidFill>
            <a:srgbClr val="8162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F0D60AD-1665-C08D-8CF6-5BF76D97A5AD}"/>
              </a:ext>
            </a:extLst>
          </p:cNvPr>
          <p:cNvPicPr>
            <a:picLocks noChangeAspect="1"/>
          </p:cNvPicPr>
          <p:nvPr/>
        </p:nvPicPr>
        <p:blipFill>
          <a:blip r:embed="rId2"/>
          <a:stretch>
            <a:fillRect/>
          </a:stretch>
        </p:blipFill>
        <p:spPr>
          <a:xfrm rot="986676">
            <a:off x="330208" y="670297"/>
            <a:ext cx="1958960" cy="1732927"/>
          </a:xfrm>
          <a:prstGeom prst="rect">
            <a:avLst/>
          </a:prstGeom>
        </p:spPr>
      </p:pic>
      <p:pic>
        <p:nvPicPr>
          <p:cNvPr id="15" name="Picture 14">
            <a:extLst>
              <a:ext uri="{FF2B5EF4-FFF2-40B4-BE49-F238E27FC236}">
                <a16:creationId xmlns:a16="http://schemas.microsoft.com/office/drawing/2014/main" id="{16971CDD-9463-D0DC-A851-B294FA741762}"/>
              </a:ext>
            </a:extLst>
          </p:cNvPr>
          <p:cNvPicPr>
            <a:picLocks noChangeAspect="1"/>
          </p:cNvPicPr>
          <p:nvPr/>
        </p:nvPicPr>
        <p:blipFill>
          <a:blip r:embed="rId3"/>
          <a:stretch>
            <a:fillRect/>
          </a:stretch>
        </p:blipFill>
        <p:spPr>
          <a:xfrm rot="471641">
            <a:off x="3323261" y="1663374"/>
            <a:ext cx="1969002" cy="1709353"/>
          </a:xfrm>
          <a:prstGeom prst="rect">
            <a:avLst/>
          </a:prstGeom>
        </p:spPr>
      </p:pic>
      <p:pic>
        <p:nvPicPr>
          <p:cNvPr id="8" name="Picture 7" descr="A child with a backpack&#10;&#10;AI-generated content may be incorrect.">
            <a:extLst>
              <a:ext uri="{FF2B5EF4-FFF2-40B4-BE49-F238E27FC236}">
                <a16:creationId xmlns:a16="http://schemas.microsoft.com/office/drawing/2014/main" id="{9522FCDE-A1EA-7F64-16AD-709F30D14A03}"/>
              </a:ext>
            </a:extLst>
          </p:cNvPr>
          <p:cNvPicPr>
            <a:picLocks noChangeAspect="1"/>
          </p:cNvPicPr>
          <p:nvPr/>
        </p:nvPicPr>
        <p:blipFill>
          <a:blip r:embed="rId4">
            <a:extLst>
              <a:ext uri="{28A0092B-C50C-407E-A947-70E740481C1C}">
                <a14:useLocalDpi xmlns:a14="http://schemas.microsoft.com/office/drawing/2010/main" val="0"/>
              </a:ext>
            </a:extLst>
          </a:blip>
          <a:srcRect r="35180"/>
          <a:stretch>
            <a:fillRect/>
          </a:stretch>
        </p:blipFill>
        <p:spPr>
          <a:xfrm>
            <a:off x="-2628263" y="-340821"/>
            <a:ext cx="7875902" cy="8102396"/>
          </a:xfrm>
          <a:prstGeom prst="rect">
            <a:avLst/>
          </a:prstGeom>
        </p:spPr>
      </p:pic>
      <p:sp>
        <p:nvSpPr>
          <p:cNvPr id="6" name="Rectangle 5">
            <a:extLst>
              <a:ext uri="{FF2B5EF4-FFF2-40B4-BE49-F238E27FC236}">
                <a16:creationId xmlns:a16="http://schemas.microsoft.com/office/drawing/2014/main" id="{1B99A314-0729-72B9-9DB4-45DFF98F780E}"/>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descr="A logo for a child's mental health foundation&#10;&#10;AI-generated content may be incorrect.">
            <a:extLst>
              <a:ext uri="{FF2B5EF4-FFF2-40B4-BE49-F238E27FC236}">
                <a16:creationId xmlns:a16="http://schemas.microsoft.com/office/drawing/2014/main" id="{CE8CC00E-6E54-DC94-6ACD-655BC66E5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10" name="Slide Number Placeholder 9">
            <a:extLst>
              <a:ext uri="{FF2B5EF4-FFF2-40B4-BE49-F238E27FC236}">
                <a16:creationId xmlns:a16="http://schemas.microsoft.com/office/drawing/2014/main" id="{F2E301A9-9530-6306-1773-D76958C8F813}"/>
              </a:ext>
            </a:extLst>
          </p:cNvPr>
          <p:cNvSpPr>
            <a:spLocks noGrp="1"/>
          </p:cNvSpPr>
          <p:nvPr>
            <p:ph type="sldNum" sz="quarter" idx="12"/>
          </p:nvPr>
        </p:nvSpPr>
        <p:spPr/>
        <p:txBody>
          <a:bodyPr/>
          <a:lstStyle/>
          <a:p>
            <a:fld id="{26F27AA8-E24B-4D76-98FD-C6ECD852A887}" type="slidenum">
              <a:rPr lang="es-419" smtClean="0"/>
              <a:pPr/>
              <a:t>22</a:t>
            </a:fld>
            <a:endParaRPr lang="es-419"/>
          </a:p>
        </p:txBody>
      </p:sp>
    </p:spTree>
    <p:extLst>
      <p:ext uri="{BB962C8B-B14F-4D97-AF65-F5344CB8AC3E}">
        <p14:creationId xmlns:p14="http://schemas.microsoft.com/office/powerpoint/2010/main" val="2866972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3F9316-1453-A67A-A197-E202420A0B87}"/>
              </a:ext>
            </a:extLst>
          </p:cNvPr>
          <p:cNvSpPr/>
          <p:nvPr/>
        </p:nvSpPr>
        <p:spPr>
          <a:xfrm>
            <a:off x="-136965" y="-161365"/>
            <a:ext cx="4305554" cy="7104729"/>
          </a:xfrm>
          <a:prstGeom prst="rect">
            <a:avLst/>
          </a:prstGeom>
          <a:solidFill>
            <a:srgbClr val="E6446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3"/>
          <p:cNvSpPr>
            <a:spLocks noChangeArrowheads="1"/>
          </p:cNvSpPr>
          <p:nvPr/>
        </p:nvSpPr>
        <p:spPr bwMode="auto">
          <a:xfrm>
            <a:off x="147368" y="1727003"/>
            <a:ext cx="38754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419" sz="2400" b="1" i="0" u="none" strike="noStrike" cap="none" normalizeH="0" baseline="0" dirty="0">
                <a:ln>
                  <a:noFill/>
                </a:ln>
                <a:solidFill>
                  <a:schemeClr val="bg1"/>
                </a:solidFill>
                <a:effectLst/>
                <a:latin typeface="Arial" panose="020B0604020202020204" pitchFamily="34" charset="0"/>
                <a:ea typeface="Tahoma" panose="020B0604030504040204" pitchFamily="34" charset="0"/>
              </a:rPr>
              <a:t>Ways to Make Yourself Feel Better</a:t>
            </a:r>
            <a:endParaRPr kumimoji="0" lang="en-US" altLang="es-419" sz="2400" b="0" i="0" u="none" strike="noStrike" cap="none" normalizeH="0" baseline="0" dirty="0">
              <a:ln>
                <a:noFill/>
              </a:ln>
              <a:solidFill>
                <a:schemeClr val="bg1"/>
              </a:solidFill>
              <a:effectLst/>
              <a:latin typeface="Arial" panose="020B0604020202020204" pitchFamily="34" charset="0"/>
            </a:endParaRPr>
          </a:p>
        </p:txBody>
      </p:sp>
      <p:sp>
        <p:nvSpPr>
          <p:cNvPr id="5" name="Rectangle 4">
            <a:extLst>
              <a:ext uri="{FF2B5EF4-FFF2-40B4-BE49-F238E27FC236}">
                <a16:creationId xmlns:a16="http://schemas.microsoft.com/office/drawing/2014/main" id="{FA157AF7-FEB8-4D4C-86B0-AB1FB2E655EA}"/>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descr="A logo for a child's mental health foundation&#10;&#10;AI-generated content may be incorrect.">
            <a:extLst>
              <a:ext uri="{FF2B5EF4-FFF2-40B4-BE49-F238E27FC236}">
                <a16:creationId xmlns:a16="http://schemas.microsoft.com/office/drawing/2014/main" id="{78ED91D8-B7BB-AD37-CB15-865BFF7D7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4" name="TextBox 3">
            <a:extLst>
              <a:ext uri="{FF2B5EF4-FFF2-40B4-BE49-F238E27FC236}">
                <a16:creationId xmlns:a16="http://schemas.microsoft.com/office/drawing/2014/main" id="{87E5472B-92A0-ABF8-5610-3BBAC72D4000}"/>
              </a:ext>
            </a:extLst>
          </p:cNvPr>
          <p:cNvSpPr txBox="1"/>
          <p:nvPr/>
        </p:nvSpPr>
        <p:spPr>
          <a:xfrm>
            <a:off x="4307182" y="1743859"/>
            <a:ext cx="2353236" cy="923330"/>
          </a:xfrm>
          <a:prstGeom prst="rect">
            <a:avLst/>
          </a:prstGeom>
          <a:noFill/>
        </p:spPr>
        <p:txBody>
          <a:bodyPr wrap="square" rtlCol="0">
            <a:spAutoFit/>
          </a:bodyPr>
          <a:lstStyle/>
          <a:p>
            <a:pPr algn="ctr"/>
            <a:r>
              <a:rPr lang="en-US" altLang="es-419" dirty="0">
                <a:latin typeface="Lato" panose="020F0502020204030203" pitchFamily="34" charset="77"/>
                <a:ea typeface="Tahoma" panose="020B0604030504040204" pitchFamily="34" charset="0"/>
              </a:rPr>
              <a:t>Talk with a parent or another trusted adult about your feelings.</a:t>
            </a:r>
            <a:endParaRPr lang="en-US" altLang="es-419" dirty="0">
              <a:latin typeface="Lato" panose="020F0502020204030203" pitchFamily="34" charset="77"/>
            </a:endParaRPr>
          </a:p>
        </p:txBody>
      </p:sp>
      <p:sp>
        <p:nvSpPr>
          <p:cNvPr id="9" name="TextBox 8">
            <a:extLst>
              <a:ext uri="{FF2B5EF4-FFF2-40B4-BE49-F238E27FC236}">
                <a16:creationId xmlns:a16="http://schemas.microsoft.com/office/drawing/2014/main" id="{4C8A832C-6F0C-A6EC-3FA1-3053340825C6}"/>
              </a:ext>
            </a:extLst>
          </p:cNvPr>
          <p:cNvSpPr txBox="1"/>
          <p:nvPr/>
        </p:nvSpPr>
        <p:spPr>
          <a:xfrm>
            <a:off x="6848708" y="1751064"/>
            <a:ext cx="2529252" cy="1200329"/>
          </a:xfrm>
          <a:prstGeom prst="rect">
            <a:avLst/>
          </a:prstGeom>
          <a:noFill/>
        </p:spPr>
        <p:txBody>
          <a:bodyPr wrap="square" rtlCol="0">
            <a:spAutoFit/>
          </a:bodyPr>
          <a:lstStyle/>
          <a:p>
            <a:pPr algn="ctr">
              <a:buClr>
                <a:schemeClr val="tx1"/>
              </a:buClr>
            </a:pPr>
            <a:r>
              <a:rPr lang="en-US" altLang="es-419" dirty="0">
                <a:latin typeface="Lato" panose="020F0502020204030203" pitchFamily="34" charset="77"/>
                <a:ea typeface="Tahoma" panose="020B0604030504040204" pitchFamily="34" charset="0"/>
              </a:rPr>
              <a:t>Take deep breaths: inhale for 4 seconds, hold for 4, exhale for 4, hold for 4 and repeat.</a:t>
            </a:r>
            <a:endParaRPr lang="en-US" altLang="es-419" dirty="0">
              <a:latin typeface="Lato" panose="020F0502020204030203" pitchFamily="34" charset="77"/>
            </a:endParaRPr>
          </a:p>
        </p:txBody>
      </p:sp>
      <p:sp>
        <p:nvSpPr>
          <p:cNvPr id="10" name="TextBox 9">
            <a:extLst>
              <a:ext uri="{FF2B5EF4-FFF2-40B4-BE49-F238E27FC236}">
                <a16:creationId xmlns:a16="http://schemas.microsoft.com/office/drawing/2014/main" id="{FA290483-BF06-58BE-C149-B5DFD603F5D5}"/>
              </a:ext>
            </a:extLst>
          </p:cNvPr>
          <p:cNvSpPr txBox="1"/>
          <p:nvPr/>
        </p:nvSpPr>
        <p:spPr>
          <a:xfrm>
            <a:off x="9525909" y="1751064"/>
            <a:ext cx="2478382" cy="646331"/>
          </a:xfrm>
          <a:prstGeom prst="rect">
            <a:avLst/>
          </a:prstGeom>
          <a:noFill/>
        </p:spPr>
        <p:txBody>
          <a:bodyPr wrap="square" rtlCol="0">
            <a:spAutoFit/>
          </a:bodyPr>
          <a:lstStyle/>
          <a:p>
            <a:pPr algn="ctr">
              <a:buClr>
                <a:schemeClr val="tx1"/>
              </a:buClr>
            </a:pPr>
            <a:r>
              <a:rPr lang="en-US" altLang="es-419" dirty="0">
                <a:latin typeface="Lato" panose="020F0502020204030203" pitchFamily="34" charset="77"/>
                <a:ea typeface="Tahoma" panose="020B0604030504040204" pitchFamily="34" charset="0"/>
              </a:rPr>
              <a:t>Play your favorite music and sing along.</a:t>
            </a:r>
            <a:endParaRPr lang="en-US" altLang="es-419" dirty="0">
              <a:latin typeface="Lato" panose="020F0502020204030203" pitchFamily="34" charset="77"/>
            </a:endParaRPr>
          </a:p>
        </p:txBody>
      </p:sp>
      <p:sp>
        <p:nvSpPr>
          <p:cNvPr id="11" name="TextBox 10">
            <a:extLst>
              <a:ext uri="{FF2B5EF4-FFF2-40B4-BE49-F238E27FC236}">
                <a16:creationId xmlns:a16="http://schemas.microsoft.com/office/drawing/2014/main" id="{3AE72A17-A192-E77D-8750-F1C72AA75545}"/>
              </a:ext>
            </a:extLst>
          </p:cNvPr>
          <p:cNvSpPr txBox="1"/>
          <p:nvPr/>
        </p:nvSpPr>
        <p:spPr>
          <a:xfrm>
            <a:off x="4213413" y="4460606"/>
            <a:ext cx="2529252" cy="646331"/>
          </a:xfrm>
          <a:prstGeom prst="rect">
            <a:avLst/>
          </a:prstGeom>
          <a:noFill/>
        </p:spPr>
        <p:txBody>
          <a:bodyPr wrap="square" rtlCol="0">
            <a:spAutoFit/>
          </a:bodyPr>
          <a:lstStyle/>
          <a:p>
            <a:pPr algn="ctr">
              <a:buClr>
                <a:schemeClr val="tx1"/>
              </a:buClr>
            </a:pPr>
            <a:r>
              <a:rPr lang="en-US" altLang="es-419" dirty="0">
                <a:latin typeface="Lato" panose="020F0502020204030203" pitchFamily="34" charset="77"/>
                <a:ea typeface="Tahoma" panose="020B0604030504040204" pitchFamily="34" charset="0"/>
              </a:rPr>
              <a:t>Write in a journal or draw/sketch.</a:t>
            </a:r>
            <a:endParaRPr lang="en-US" altLang="es-419" dirty="0">
              <a:latin typeface="Lato" panose="020F0502020204030203" pitchFamily="34" charset="77"/>
            </a:endParaRPr>
          </a:p>
        </p:txBody>
      </p:sp>
      <p:sp>
        <p:nvSpPr>
          <p:cNvPr id="12" name="TextBox 11">
            <a:extLst>
              <a:ext uri="{FF2B5EF4-FFF2-40B4-BE49-F238E27FC236}">
                <a16:creationId xmlns:a16="http://schemas.microsoft.com/office/drawing/2014/main" id="{3E202237-56C5-2B29-1932-506E41125348}"/>
              </a:ext>
            </a:extLst>
          </p:cNvPr>
          <p:cNvSpPr txBox="1"/>
          <p:nvPr/>
        </p:nvSpPr>
        <p:spPr>
          <a:xfrm>
            <a:off x="6936716" y="4460606"/>
            <a:ext cx="2353236" cy="923330"/>
          </a:xfrm>
          <a:prstGeom prst="rect">
            <a:avLst/>
          </a:prstGeom>
          <a:noFill/>
        </p:spPr>
        <p:txBody>
          <a:bodyPr wrap="square" rtlCol="0">
            <a:spAutoFit/>
          </a:bodyPr>
          <a:lstStyle/>
          <a:p>
            <a:pPr algn="ctr">
              <a:buClr>
                <a:schemeClr val="tx1"/>
              </a:buClr>
            </a:pPr>
            <a:r>
              <a:rPr lang="en-US" altLang="es-419" dirty="0">
                <a:latin typeface="Lato" panose="020F0502020204030203" pitchFamily="34" charset="77"/>
                <a:ea typeface="Tahoma" panose="020B0604030504040204" pitchFamily="34" charset="0"/>
              </a:rPr>
              <a:t>Close your eyes and imagine visiting your favorite place.</a:t>
            </a:r>
            <a:endParaRPr lang="en-US" altLang="es-419" dirty="0">
              <a:latin typeface="Lato" panose="020F0502020204030203" pitchFamily="34" charset="77"/>
            </a:endParaRPr>
          </a:p>
        </p:txBody>
      </p:sp>
      <p:pic>
        <p:nvPicPr>
          <p:cNvPr id="13" name="Picture 12">
            <a:extLst>
              <a:ext uri="{FF2B5EF4-FFF2-40B4-BE49-F238E27FC236}">
                <a16:creationId xmlns:a16="http://schemas.microsoft.com/office/drawing/2014/main" id="{3AF91FF0-3DED-13AB-D50F-20FD4C44ADF4}"/>
              </a:ext>
            </a:extLst>
          </p:cNvPr>
          <p:cNvPicPr>
            <a:picLocks noChangeAspect="1"/>
          </p:cNvPicPr>
          <p:nvPr/>
        </p:nvPicPr>
        <p:blipFill>
          <a:blip r:embed="rId3"/>
          <a:stretch>
            <a:fillRect/>
          </a:stretch>
        </p:blipFill>
        <p:spPr>
          <a:xfrm>
            <a:off x="1953302" y="3088533"/>
            <a:ext cx="2491585" cy="1902914"/>
          </a:xfrm>
          <a:prstGeom prst="rect">
            <a:avLst/>
          </a:prstGeom>
        </p:spPr>
      </p:pic>
      <p:sp>
        <p:nvSpPr>
          <p:cNvPr id="14" name="TextBox 13">
            <a:extLst>
              <a:ext uri="{FF2B5EF4-FFF2-40B4-BE49-F238E27FC236}">
                <a16:creationId xmlns:a16="http://schemas.microsoft.com/office/drawing/2014/main" id="{AB8752B7-792D-B371-10FD-77421D37822E}"/>
              </a:ext>
            </a:extLst>
          </p:cNvPr>
          <p:cNvSpPr txBox="1"/>
          <p:nvPr/>
        </p:nvSpPr>
        <p:spPr>
          <a:xfrm>
            <a:off x="9633485" y="4468918"/>
            <a:ext cx="2353236" cy="369332"/>
          </a:xfrm>
          <a:prstGeom prst="rect">
            <a:avLst/>
          </a:prstGeom>
          <a:noFill/>
        </p:spPr>
        <p:txBody>
          <a:bodyPr wrap="square" rtlCol="0">
            <a:spAutoFit/>
          </a:bodyPr>
          <a:lstStyle/>
          <a:p>
            <a:pPr algn="ctr">
              <a:buClr>
                <a:schemeClr val="tx1"/>
              </a:buClr>
            </a:pPr>
            <a:r>
              <a:rPr lang="en-US" altLang="es-419" dirty="0">
                <a:latin typeface="Lato" panose="020F0502020204030203" pitchFamily="34" charset="77"/>
                <a:ea typeface="Tahoma" panose="020B0604030504040204" pitchFamily="34" charset="0"/>
              </a:rPr>
              <a:t>Call or text a friend.</a:t>
            </a:r>
          </a:p>
        </p:txBody>
      </p:sp>
      <p:pic>
        <p:nvPicPr>
          <p:cNvPr id="15" name="Picture 14" descr="A white cell phone with a black background&#10;&#10;AI-generated content may be incorrect.">
            <a:extLst>
              <a:ext uri="{FF2B5EF4-FFF2-40B4-BE49-F238E27FC236}">
                <a16:creationId xmlns:a16="http://schemas.microsoft.com/office/drawing/2014/main" id="{D0ADF99A-1F5E-3F61-B87A-0D4357D80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62012">
            <a:off x="10125202" y="3060682"/>
            <a:ext cx="1369801" cy="1369801"/>
          </a:xfrm>
          <a:prstGeom prst="rect">
            <a:avLst/>
          </a:prstGeom>
        </p:spPr>
      </p:pic>
      <p:pic>
        <p:nvPicPr>
          <p:cNvPr id="19" name="Picture 18" descr="A green and white circle with a black background&#10;&#10;AI-generated content may be incorrect.">
            <a:extLst>
              <a:ext uri="{FF2B5EF4-FFF2-40B4-BE49-F238E27FC236}">
                <a16:creationId xmlns:a16="http://schemas.microsoft.com/office/drawing/2014/main" id="{62D69AD9-1B79-0180-8A91-A43531F17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2129" y="387132"/>
            <a:ext cx="1363932" cy="1363932"/>
          </a:xfrm>
          <a:prstGeom prst="rect">
            <a:avLst/>
          </a:prstGeom>
        </p:spPr>
      </p:pic>
      <p:pic>
        <p:nvPicPr>
          <p:cNvPr id="21" name="Picture 20" descr="A heart and a smile in speech bubbles&#10;&#10;AI-generated content may be incorrect.">
            <a:extLst>
              <a:ext uri="{FF2B5EF4-FFF2-40B4-BE49-F238E27FC236}">
                <a16:creationId xmlns:a16="http://schemas.microsoft.com/office/drawing/2014/main" id="{39F37310-5A4A-0D9C-2C7E-B023441B37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706" y="64551"/>
            <a:ext cx="1916665" cy="1916665"/>
          </a:xfrm>
          <a:prstGeom prst="rect">
            <a:avLst/>
          </a:prstGeom>
        </p:spPr>
      </p:pic>
      <p:pic>
        <p:nvPicPr>
          <p:cNvPr id="22" name="Picture 21">
            <a:extLst>
              <a:ext uri="{FF2B5EF4-FFF2-40B4-BE49-F238E27FC236}">
                <a16:creationId xmlns:a16="http://schemas.microsoft.com/office/drawing/2014/main" id="{235C8BD3-9F61-1268-74F4-4675515EA475}"/>
              </a:ext>
            </a:extLst>
          </p:cNvPr>
          <p:cNvPicPr>
            <a:picLocks noChangeAspect="1"/>
          </p:cNvPicPr>
          <p:nvPr/>
        </p:nvPicPr>
        <p:blipFill>
          <a:blip r:embed="rId7"/>
          <a:stretch>
            <a:fillRect/>
          </a:stretch>
        </p:blipFill>
        <p:spPr>
          <a:xfrm>
            <a:off x="7455244" y="3210884"/>
            <a:ext cx="1305958" cy="1200330"/>
          </a:xfrm>
          <a:prstGeom prst="rect">
            <a:avLst/>
          </a:prstGeom>
        </p:spPr>
      </p:pic>
      <p:pic>
        <p:nvPicPr>
          <p:cNvPr id="23" name="Picture 22">
            <a:extLst>
              <a:ext uri="{FF2B5EF4-FFF2-40B4-BE49-F238E27FC236}">
                <a16:creationId xmlns:a16="http://schemas.microsoft.com/office/drawing/2014/main" id="{6A7E543E-DEA6-455D-4916-20144A216B11}"/>
              </a:ext>
            </a:extLst>
          </p:cNvPr>
          <p:cNvPicPr>
            <a:picLocks noChangeAspect="1"/>
          </p:cNvPicPr>
          <p:nvPr/>
        </p:nvPicPr>
        <p:blipFill>
          <a:blip r:embed="rId8"/>
          <a:stretch>
            <a:fillRect/>
          </a:stretch>
        </p:blipFill>
        <p:spPr>
          <a:xfrm rot="19918319">
            <a:off x="4713517" y="3070482"/>
            <a:ext cx="1073844" cy="1350200"/>
          </a:xfrm>
          <a:prstGeom prst="rect">
            <a:avLst/>
          </a:prstGeom>
        </p:spPr>
      </p:pic>
      <p:pic>
        <p:nvPicPr>
          <p:cNvPr id="17" name="Picture 16" descr="A yellow pencil with a red eraser&#10;&#10;AI-generated content may be incorrect.">
            <a:extLst>
              <a:ext uri="{FF2B5EF4-FFF2-40B4-BE49-F238E27FC236}">
                <a16:creationId xmlns:a16="http://schemas.microsoft.com/office/drawing/2014/main" id="{0F02E2C7-02AF-E6D4-58F8-CD59FBDEA3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81378">
            <a:off x="5616995" y="3318796"/>
            <a:ext cx="1087396" cy="1087396"/>
          </a:xfrm>
          <a:prstGeom prst="rect">
            <a:avLst/>
          </a:prstGeom>
        </p:spPr>
      </p:pic>
      <p:pic>
        <p:nvPicPr>
          <p:cNvPr id="25" name="Picture 24">
            <a:extLst>
              <a:ext uri="{FF2B5EF4-FFF2-40B4-BE49-F238E27FC236}">
                <a16:creationId xmlns:a16="http://schemas.microsoft.com/office/drawing/2014/main" id="{267B3DAE-C8DC-975A-D42A-1ACBC1B723F6}"/>
              </a:ext>
            </a:extLst>
          </p:cNvPr>
          <p:cNvPicPr>
            <a:picLocks noChangeAspect="1"/>
          </p:cNvPicPr>
          <p:nvPr/>
        </p:nvPicPr>
        <p:blipFill>
          <a:blip r:embed="rId10"/>
          <a:stretch>
            <a:fillRect/>
          </a:stretch>
        </p:blipFill>
        <p:spPr>
          <a:xfrm>
            <a:off x="9768904" y="495960"/>
            <a:ext cx="1992392" cy="1220965"/>
          </a:xfrm>
          <a:prstGeom prst="rect">
            <a:avLst/>
          </a:prstGeom>
        </p:spPr>
      </p:pic>
      <p:sp>
        <p:nvSpPr>
          <p:cNvPr id="18" name="Slide Number Placeholder 17">
            <a:extLst>
              <a:ext uri="{FF2B5EF4-FFF2-40B4-BE49-F238E27FC236}">
                <a16:creationId xmlns:a16="http://schemas.microsoft.com/office/drawing/2014/main" id="{53E7E1ED-1B2C-93FC-120D-A75BDC4BBB50}"/>
              </a:ext>
            </a:extLst>
          </p:cNvPr>
          <p:cNvSpPr>
            <a:spLocks noGrp="1"/>
          </p:cNvSpPr>
          <p:nvPr>
            <p:ph type="sldNum" sz="quarter" idx="12"/>
          </p:nvPr>
        </p:nvSpPr>
        <p:spPr/>
        <p:txBody>
          <a:bodyPr/>
          <a:lstStyle/>
          <a:p>
            <a:fld id="{26F27AA8-E24B-4D76-98FD-C6ECD852A887}" type="slidenum">
              <a:rPr lang="es-419" smtClean="0"/>
              <a:pPr/>
              <a:t>23</a:t>
            </a:fld>
            <a:endParaRPr lang="es-419"/>
          </a:p>
        </p:txBody>
      </p:sp>
    </p:spTree>
    <p:extLst>
      <p:ext uri="{BB962C8B-B14F-4D97-AF65-F5344CB8AC3E}">
        <p14:creationId xmlns:p14="http://schemas.microsoft.com/office/powerpoint/2010/main" val="2934603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7E3FC0-C809-C9CF-432C-ACD1E23C07B0}"/>
              </a:ext>
            </a:extLst>
          </p:cNvPr>
          <p:cNvSpPr/>
          <p:nvPr/>
        </p:nvSpPr>
        <p:spPr>
          <a:xfrm>
            <a:off x="-136965" y="-161365"/>
            <a:ext cx="4305554" cy="7104729"/>
          </a:xfrm>
          <a:prstGeom prst="rect">
            <a:avLst/>
          </a:prstGeom>
          <a:solidFill>
            <a:srgbClr val="E6446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FF33506A-3EFA-7B2F-3466-07A0DB1379D2}"/>
              </a:ext>
            </a:extLst>
          </p:cNvPr>
          <p:cNvSpPr>
            <a:spLocks noChangeArrowheads="1"/>
          </p:cNvSpPr>
          <p:nvPr/>
        </p:nvSpPr>
        <p:spPr bwMode="auto">
          <a:xfrm>
            <a:off x="147368" y="1727003"/>
            <a:ext cx="38754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419" sz="2400" b="1" i="0" u="none" strike="noStrike" cap="none" normalizeH="0" baseline="0" dirty="0">
                <a:ln>
                  <a:noFill/>
                </a:ln>
                <a:solidFill>
                  <a:schemeClr val="bg1"/>
                </a:solidFill>
                <a:effectLst/>
                <a:latin typeface="Arial" panose="020B0604020202020204" pitchFamily="34" charset="0"/>
                <a:ea typeface="Tahoma" panose="020B0604030504040204" pitchFamily="34" charset="0"/>
              </a:rPr>
              <a:t>Ways to Make Yourself Feel Better</a:t>
            </a:r>
            <a:endParaRPr kumimoji="0" lang="en-US" altLang="es-419" sz="2400" b="0" i="0" u="none" strike="noStrike" cap="none" normalizeH="0" baseline="0" dirty="0">
              <a:ln>
                <a:noFill/>
              </a:ln>
              <a:solidFill>
                <a:schemeClr val="bg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454FE11F-B439-39FC-0CD9-D544A9E8F575}"/>
              </a:ext>
            </a:extLst>
          </p:cNvPr>
          <p:cNvPicPr>
            <a:picLocks noChangeAspect="1"/>
          </p:cNvPicPr>
          <p:nvPr/>
        </p:nvPicPr>
        <p:blipFill>
          <a:blip r:embed="rId2"/>
          <a:stretch>
            <a:fillRect/>
          </a:stretch>
        </p:blipFill>
        <p:spPr>
          <a:xfrm>
            <a:off x="1953302" y="3088533"/>
            <a:ext cx="2491585" cy="1902914"/>
          </a:xfrm>
          <a:prstGeom prst="rect">
            <a:avLst/>
          </a:prstGeom>
        </p:spPr>
      </p:pic>
      <p:sp>
        <p:nvSpPr>
          <p:cNvPr id="7" name="Rectangle 6">
            <a:extLst>
              <a:ext uri="{FF2B5EF4-FFF2-40B4-BE49-F238E27FC236}">
                <a16:creationId xmlns:a16="http://schemas.microsoft.com/office/drawing/2014/main" id="{3548A318-4F1A-9247-ADB2-2DCB258376F0}"/>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descr="A logo for a child's mental health foundation&#10;&#10;AI-generated content may be incorrect.">
            <a:extLst>
              <a:ext uri="{FF2B5EF4-FFF2-40B4-BE49-F238E27FC236}">
                <a16:creationId xmlns:a16="http://schemas.microsoft.com/office/drawing/2014/main" id="{2B88521A-ECE5-349C-7373-78D5D207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14" name="TextBox 13">
            <a:extLst>
              <a:ext uri="{FF2B5EF4-FFF2-40B4-BE49-F238E27FC236}">
                <a16:creationId xmlns:a16="http://schemas.microsoft.com/office/drawing/2014/main" id="{5E093B87-DBDD-8A80-2BDF-A2AF2562371C}"/>
              </a:ext>
            </a:extLst>
          </p:cNvPr>
          <p:cNvSpPr txBox="1"/>
          <p:nvPr/>
        </p:nvSpPr>
        <p:spPr>
          <a:xfrm>
            <a:off x="4219174" y="1771916"/>
            <a:ext cx="2529252" cy="646331"/>
          </a:xfrm>
          <a:prstGeom prst="rect">
            <a:avLst/>
          </a:prstGeom>
          <a:noFill/>
        </p:spPr>
        <p:txBody>
          <a:bodyPr wrap="square" rtlCol="0">
            <a:spAutoFit/>
          </a:bodyPr>
          <a:lstStyle/>
          <a:p>
            <a:pPr algn="ctr">
              <a:buClr>
                <a:schemeClr val="tx1"/>
              </a:buClr>
            </a:pPr>
            <a:r>
              <a:rPr lang="en-US" altLang="es-419" dirty="0">
                <a:latin typeface="Lato" panose="020F0502020204030203" pitchFamily="34" charset="77"/>
                <a:ea typeface="Tahoma" panose="020B0604030504040204" pitchFamily="34" charset="0"/>
              </a:rPr>
              <a:t>Break down tasks into smaller, easier steps.</a:t>
            </a:r>
            <a:endParaRPr lang="en-US" altLang="es-419" dirty="0">
              <a:latin typeface="Lato" panose="020F0502020204030203" pitchFamily="34" charset="77"/>
            </a:endParaRPr>
          </a:p>
        </p:txBody>
      </p:sp>
      <p:sp>
        <p:nvSpPr>
          <p:cNvPr id="15" name="TextBox 14">
            <a:extLst>
              <a:ext uri="{FF2B5EF4-FFF2-40B4-BE49-F238E27FC236}">
                <a16:creationId xmlns:a16="http://schemas.microsoft.com/office/drawing/2014/main" id="{7EF485EB-B5E7-4F37-E497-FCB3DE8451A8}"/>
              </a:ext>
            </a:extLst>
          </p:cNvPr>
          <p:cNvSpPr txBox="1"/>
          <p:nvPr/>
        </p:nvSpPr>
        <p:spPr>
          <a:xfrm>
            <a:off x="6850428" y="1779040"/>
            <a:ext cx="2478382" cy="646331"/>
          </a:xfrm>
          <a:prstGeom prst="rect">
            <a:avLst/>
          </a:prstGeom>
          <a:noFill/>
        </p:spPr>
        <p:txBody>
          <a:bodyPr wrap="square" rtlCol="0">
            <a:spAutoFit/>
          </a:bodyPr>
          <a:lstStyle/>
          <a:p>
            <a:pPr algn="ctr">
              <a:buClr>
                <a:schemeClr val="tx1"/>
              </a:buClr>
            </a:pPr>
            <a:r>
              <a:rPr lang="en-US" altLang="es-419" dirty="0">
                <a:latin typeface="Lato" panose="020F0502020204030203" pitchFamily="34" charset="77"/>
                <a:ea typeface="Tahoma" panose="020B0604030504040204" pitchFamily="34" charset="0"/>
              </a:rPr>
              <a:t>Go for a walk, exercise or dance.</a:t>
            </a:r>
            <a:endParaRPr lang="en-US" altLang="es-419" dirty="0">
              <a:latin typeface="Lato" panose="020F0502020204030203" pitchFamily="34" charset="77"/>
            </a:endParaRPr>
          </a:p>
        </p:txBody>
      </p:sp>
      <p:sp>
        <p:nvSpPr>
          <p:cNvPr id="16" name="TextBox 15">
            <a:extLst>
              <a:ext uri="{FF2B5EF4-FFF2-40B4-BE49-F238E27FC236}">
                <a16:creationId xmlns:a16="http://schemas.microsoft.com/office/drawing/2014/main" id="{DA442AE6-F2E0-4C63-8D42-0A80DABB0049}"/>
              </a:ext>
            </a:extLst>
          </p:cNvPr>
          <p:cNvSpPr txBox="1"/>
          <p:nvPr/>
        </p:nvSpPr>
        <p:spPr>
          <a:xfrm>
            <a:off x="9430780" y="1779030"/>
            <a:ext cx="2478381" cy="923330"/>
          </a:xfrm>
          <a:prstGeom prst="rect">
            <a:avLst/>
          </a:prstGeom>
          <a:noFill/>
        </p:spPr>
        <p:txBody>
          <a:bodyPr wrap="square" rtlCol="0">
            <a:spAutoFit/>
          </a:bodyPr>
          <a:lstStyle/>
          <a:p>
            <a:pPr algn="ctr">
              <a:buClr>
                <a:schemeClr val="tx1"/>
              </a:buClr>
            </a:pPr>
            <a:r>
              <a:rPr lang="en-US" altLang="es-419" dirty="0">
                <a:latin typeface="Lato" panose="020F0502020204030203" pitchFamily="34" charset="77"/>
                <a:ea typeface="Tahoma" panose="020B0604030504040204" pitchFamily="34" charset="0"/>
              </a:rPr>
              <a:t>Laugh — watch a funny video, tell jokes, look at silly memes or GIFs.</a:t>
            </a:r>
            <a:endParaRPr lang="en-US" altLang="es-419" dirty="0">
              <a:latin typeface="Lato" panose="020F0502020204030203" pitchFamily="34" charset="77"/>
            </a:endParaRPr>
          </a:p>
        </p:txBody>
      </p:sp>
      <p:sp>
        <p:nvSpPr>
          <p:cNvPr id="17" name="TextBox 16">
            <a:extLst>
              <a:ext uri="{FF2B5EF4-FFF2-40B4-BE49-F238E27FC236}">
                <a16:creationId xmlns:a16="http://schemas.microsoft.com/office/drawing/2014/main" id="{A68C2F8A-AE44-B9E0-1FB0-33B30BB43C3A}"/>
              </a:ext>
            </a:extLst>
          </p:cNvPr>
          <p:cNvSpPr txBox="1"/>
          <p:nvPr/>
        </p:nvSpPr>
        <p:spPr>
          <a:xfrm>
            <a:off x="5524781" y="4415133"/>
            <a:ext cx="2353236" cy="1200329"/>
          </a:xfrm>
          <a:prstGeom prst="rect">
            <a:avLst/>
          </a:prstGeom>
          <a:noFill/>
        </p:spPr>
        <p:txBody>
          <a:bodyPr wrap="square" rtlCol="0">
            <a:spAutoFit/>
          </a:bodyPr>
          <a:lstStyle/>
          <a:p>
            <a:pPr algn="ctr">
              <a:buClr>
                <a:schemeClr val="tx1"/>
              </a:buClr>
            </a:pPr>
            <a:r>
              <a:rPr lang="en-US" altLang="es-419" dirty="0">
                <a:latin typeface="Lato" panose="020F0502020204030203" pitchFamily="34" charset="77"/>
                <a:ea typeface="Tahoma" panose="020B0604030504040204" pitchFamily="34" charset="0"/>
              </a:rPr>
              <a:t>Do a “body scan” where you slowly relax from your head to your toes.</a:t>
            </a:r>
            <a:endParaRPr lang="en-US" altLang="es-419" dirty="0">
              <a:latin typeface="Lato" panose="020F0502020204030203" pitchFamily="34" charset="77"/>
            </a:endParaRPr>
          </a:p>
        </p:txBody>
      </p:sp>
      <p:sp>
        <p:nvSpPr>
          <p:cNvPr id="18" name="TextBox 17">
            <a:extLst>
              <a:ext uri="{FF2B5EF4-FFF2-40B4-BE49-F238E27FC236}">
                <a16:creationId xmlns:a16="http://schemas.microsoft.com/office/drawing/2014/main" id="{A098FE27-0BD5-FE7C-136B-FEB5FE7EC82E}"/>
              </a:ext>
            </a:extLst>
          </p:cNvPr>
          <p:cNvSpPr txBox="1"/>
          <p:nvPr/>
        </p:nvSpPr>
        <p:spPr>
          <a:xfrm>
            <a:off x="8154315" y="4413005"/>
            <a:ext cx="2478383" cy="646331"/>
          </a:xfrm>
          <a:prstGeom prst="rect">
            <a:avLst/>
          </a:prstGeom>
          <a:noFill/>
        </p:spPr>
        <p:txBody>
          <a:bodyPr wrap="square" rtlCol="0">
            <a:spAutoFit/>
          </a:bodyPr>
          <a:lstStyle/>
          <a:p>
            <a:pPr algn="ctr">
              <a:buClr>
                <a:schemeClr val="tx1"/>
              </a:buClr>
            </a:pPr>
            <a:r>
              <a:rPr lang="en-US" altLang="es-419" dirty="0">
                <a:latin typeface="Lato" panose="020F0502020204030203" pitchFamily="34" charset="77"/>
                <a:ea typeface="Tahoma" panose="020B0604030504040204" pitchFamily="34" charset="0"/>
              </a:rPr>
              <a:t>Get enough sleep and eat healthy foods.</a:t>
            </a:r>
          </a:p>
        </p:txBody>
      </p:sp>
      <p:pic>
        <p:nvPicPr>
          <p:cNvPr id="22" name="Picture 21" descr="A white rectangular object with black text&#10;&#10;AI-generated content may be incorrect.">
            <a:extLst>
              <a:ext uri="{FF2B5EF4-FFF2-40B4-BE49-F238E27FC236}">
                <a16:creationId xmlns:a16="http://schemas.microsoft.com/office/drawing/2014/main" id="{B19F995D-C74C-1CAD-86F3-B9CAFE5C73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75058">
            <a:off x="4726342" y="423171"/>
            <a:ext cx="1291744" cy="1291744"/>
          </a:xfrm>
          <a:prstGeom prst="rect">
            <a:avLst/>
          </a:prstGeom>
        </p:spPr>
      </p:pic>
      <p:pic>
        <p:nvPicPr>
          <p:cNvPr id="24" name="Picture 23" descr="A white football ball in a black background&#10;&#10;AI-generated content may be incorrect.">
            <a:extLst>
              <a:ext uri="{FF2B5EF4-FFF2-40B4-BE49-F238E27FC236}">
                <a16:creationId xmlns:a16="http://schemas.microsoft.com/office/drawing/2014/main" id="{3FA435AF-EC3B-119B-93FE-4085C25D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8444" y="485172"/>
            <a:ext cx="1270000" cy="1270000"/>
          </a:xfrm>
          <a:prstGeom prst="rect">
            <a:avLst/>
          </a:prstGeom>
        </p:spPr>
      </p:pic>
      <p:pic>
        <p:nvPicPr>
          <p:cNvPr id="26" name="Picture 25" descr="A blue and white television&#10;&#10;AI-generated content may be incorrect.">
            <a:extLst>
              <a:ext uri="{FF2B5EF4-FFF2-40B4-BE49-F238E27FC236}">
                <a16:creationId xmlns:a16="http://schemas.microsoft.com/office/drawing/2014/main" id="{839B994B-211E-0B4D-867F-C1D277B79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2068" y="338926"/>
            <a:ext cx="1422166" cy="1422166"/>
          </a:xfrm>
          <a:prstGeom prst="rect">
            <a:avLst/>
          </a:prstGeom>
        </p:spPr>
      </p:pic>
      <p:pic>
        <p:nvPicPr>
          <p:cNvPr id="36" name="Picture 35" descr="A green and white magnifying glass&#10;&#10;AI-generated content may be incorrect.">
            <a:extLst>
              <a:ext uri="{FF2B5EF4-FFF2-40B4-BE49-F238E27FC236}">
                <a16:creationId xmlns:a16="http://schemas.microsoft.com/office/drawing/2014/main" id="{287E5284-9F23-3F24-2C5A-CAE5847D34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70855">
            <a:off x="6003634" y="2992533"/>
            <a:ext cx="1592100" cy="1592100"/>
          </a:xfrm>
          <a:prstGeom prst="rect">
            <a:avLst/>
          </a:prstGeom>
        </p:spPr>
      </p:pic>
      <p:pic>
        <p:nvPicPr>
          <p:cNvPr id="37" name="Picture 36">
            <a:extLst>
              <a:ext uri="{FF2B5EF4-FFF2-40B4-BE49-F238E27FC236}">
                <a16:creationId xmlns:a16="http://schemas.microsoft.com/office/drawing/2014/main" id="{43B74081-FDEC-19A3-7FF4-B1D42AAE13BF}"/>
              </a:ext>
            </a:extLst>
          </p:cNvPr>
          <p:cNvPicPr>
            <a:picLocks noChangeAspect="1"/>
          </p:cNvPicPr>
          <p:nvPr/>
        </p:nvPicPr>
        <p:blipFill>
          <a:blip r:embed="rId8"/>
          <a:stretch>
            <a:fillRect/>
          </a:stretch>
        </p:blipFill>
        <p:spPr>
          <a:xfrm>
            <a:off x="8739941" y="3186590"/>
            <a:ext cx="1300996" cy="1177092"/>
          </a:xfrm>
          <a:prstGeom prst="rect">
            <a:avLst/>
          </a:prstGeom>
        </p:spPr>
      </p:pic>
      <p:sp>
        <p:nvSpPr>
          <p:cNvPr id="5" name="Slide Number Placeholder 4">
            <a:extLst>
              <a:ext uri="{FF2B5EF4-FFF2-40B4-BE49-F238E27FC236}">
                <a16:creationId xmlns:a16="http://schemas.microsoft.com/office/drawing/2014/main" id="{C92EC100-1BE9-C895-2C51-92703722A485}"/>
              </a:ext>
            </a:extLst>
          </p:cNvPr>
          <p:cNvSpPr>
            <a:spLocks noGrp="1"/>
          </p:cNvSpPr>
          <p:nvPr>
            <p:ph type="sldNum" sz="quarter" idx="12"/>
          </p:nvPr>
        </p:nvSpPr>
        <p:spPr/>
        <p:txBody>
          <a:bodyPr/>
          <a:lstStyle/>
          <a:p>
            <a:fld id="{26F27AA8-E24B-4D76-98FD-C6ECD852A887}" type="slidenum">
              <a:rPr lang="es-419" smtClean="0"/>
              <a:pPr/>
              <a:t>24</a:t>
            </a:fld>
            <a:endParaRPr lang="es-419"/>
          </a:p>
        </p:txBody>
      </p:sp>
    </p:spTree>
    <p:extLst>
      <p:ext uri="{BB962C8B-B14F-4D97-AF65-F5344CB8AC3E}">
        <p14:creationId xmlns:p14="http://schemas.microsoft.com/office/powerpoint/2010/main" val="4073717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54494"/>
            <a:ext cx="10515600" cy="1325563"/>
          </a:xfrm>
        </p:spPr>
        <p:txBody>
          <a:bodyPr/>
          <a:lstStyle/>
          <a:p>
            <a:r>
              <a:rPr lang="en-US" b="1" i="1" dirty="0">
                <a:latin typeface="Lato" panose="020F0502020204030203" pitchFamily="34" charset="77"/>
              </a:rPr>
              <a:t>Take Care</a:t>
            </a:r>
            <a:endParaRPr lang="es-419" b="1" i="1" dirty="0">
              <a:latin typeface="Lato" panose="020F0502020204030203" pitchFamily="34" charset="77"/>
            </a:endParaRPr>
          </a:p>
        </p:txBody>
      </p:sp>
      <p:sp>
        <p:nvSpPr>
          <p:cNvPr id="5" name="TextBox 4"/>
          <p:cNvSpPr txBox="1"/>
          <p:nvPr/>
        </p:nvSpPr>
        <p:spPr>
          <a:xfrm>
            <a:off x="838200" y="890042"/>
            <a:ext cx="9445831" cy="923330"/>
          </a:xfrm>
          <a:prstGeom prst="rect">
            <a:avLst/>
          </a:prstGeom>
          <a:noFill/>
        </p:spPr>
        <p:txBody>
          <a:bodyPr wrap="square" rtlCol="0">
            <a:spAutoFit/>
          </a:bodyPr>
          <a:lstStyle/>
          <a:p>
            <a:r>
              <a:rPr lang="en-US" b="1" dirty="0">
                <a:solidFill>
                  <a:srgbClr val="24BDD3"/>
                </a:solidFill>
                <a:latin typeface="Lato" panose="020F0502020204030203" pitchFamily="34" charset="77"/>
              </a:rPr>
              <a:t>Part 1: </a:t>
            </a:r>
            <a:r>
              <a:rPr lang="en-US" dirty="0">
                <a:latin typeface="Lato" panose="020F0502020204030203" pitchFamily="34" charset="77"/>
              </a:rPr>
              <a:t>Choose healthy coping strategies from the previous list, or add your own, that you want to use when you are feeling stressed. Pick at least one strategy for each category below: to help you connect with others, relax your body, recharge, and self-reflect. </a:t>
            </a:r>
            <a:endParaRPr lang="es-419" dirty="0">
              <a:latin typeface="Lato" panose="020F0502020204030203" pitchFamily="34" charset="77"/>
            </a:endParaRPr>
          </a:p>
        </p:txBody>
      </p:sp>
      <p:graphicFrame>
        <p:nvGraphicFramePr>
          <p:cNvPr id="10" name="Table 9">
            <a:extLst>
              <a:ext uri="{FF2B5EF4-FFF2-40B4-BE49-F238E27FC236}">
                <a16:creationId xmlns:a16="http://schemas.microsoft.com/office/drawing/2014/main" id="{91654AA7-6A73-B685-DC09-F63EB110B98E}"/>
              </a:ext>
            </a:extLst>
          </p:cNvPr>
          <p:cNvGraphicFramePr>
            <a:graphicFrameLocks noGrp="1"/>
          </p:cNvGraphicFramePr>
          <p:nvPr>
            <p:extLst>
              <p:ext uri="{D42A27DB-BD31-4B8C-83A1-F6EECF244321}">
                <p14:modId xmlns:p14="http://schemas.microsoft.com/office/powerpoint/2010/main" val="2947224116"/>
              </p:ext>
            </p:extLst>
          </p:nvPr>
        </p:nvGraphicFramePr>
        <p:xfrm>
          <a:off x="838200" y="1880805"/>
          <a:ext cx="10515600" cy="3679216"/>
        </p:xfrm>
        <a:graphic>
          <a:graphicData uri="http://schemas.openxmlformats.org/drawingml/2006/table">
            <a:tbl>
              <a:tblPr firstRow="1" firstCol="1" lastRow="1" lastCol="1" bandRow="1" bandCol="1">
                <a:tableStyleId>{0505E3EF-67EA-436B-97B2-0124C06EBD24}</a:tableStyleId>
              </a:tblPr>
              <a:tblGrid>
                <a:gridCol w="5241758">
                  <a:extLst>
                    <a:ext uri="{9D8B030D-6E8A-4147-A177-3AD203B41FA5}">
                      <a16:colId xmlns:a16="http://schemas.microsoft.com/office/drawing/2014/main" val="4038343834"/>
                    </a:ext>
                  </a:extLst>
                </a:gridCol>
                <a:gridCol w="5273842">
                  <a:extLst>
                    <a:ext uri="{9D8B030D-6E8A-4147-A177-3AD203B41FA5}">
                      <a16:colId xmlns:a16="http://schemas.microsoft.com/office/drawing/2014/main" val="1963534071"/>
                    </a:ext>
                  </a:extLst>
                </a:gridCol>
              </a:tblGrid>
              <a:tr h="414300">
                <a:tc>
                  <a:txBody>
                    <a:bodyPr/>
                    <a:lstStyle/>
                    <a:p>
                      <a:pPr marL="81280" marR="0" algn="ctr">
                        <a:spcBef>
                          <a:spcPts val="55"/>
                        </a:spcBef>
                        <a:spcAft>
                          <a:spcPts val="0"/>
                        </a:spcAft>
                      </a:pPr>
                      <a:r>
                        <a:rPr lang="en-US" sz="1800" b="1" i="0" spc="-30" dirty="0">
                          <a:solidFill>
                            <a:schemeClr val="bg1"/>
                          </a:solidFill>
                          <a:effectLst/>
                          <a:latin typeface="Lato" panose="020F0502020204030203" pitchFamily="34" charset="77"/>
                        </a:rPr>
                        <a:t>RECONNECT</a:t>
                      </a:r>
                      <a:endParaRPr lang="es-419" sz="1800" b="1" i="0" dirty="0">
                        <a:solidFill>
                          <a:schemeClr val="bg1"/>
                        </a:solidFill>
                        <a:effectLst/>
                        <a:latin typeface="Lato" panose="020F0502020204030203" pitchFamily="34" charset="77"/>
                        <a:ea typeface="Tahoma" panose="020B0604030504040204" pitchFamily="34" charset="0"/>
                        <a:cs typeface="Times New Roman" panose="02020603050405020304" pitchFamily="18" charset="0"/>
                      </a:endParaRPr>
                    </a:p>
                  </a:txBody>
                  <a:tcPr marL="0" marR="0" marT="0" marB="0" anchor="ctr">
                    <a:solidFill>
                      <a:srgbClr val="153354"/>
                    </a:solidFill>
                  </a:tcPr>
                </a:tc>
                <a:tc>
                  <a:txBody>
                    <a:bodyPr/>
                    <a:lstStyle/>
                    <a:p>
                      <a:pPr marL="12065" marR="0" algn="ctr">
                        <a:spcBef>
                          <a:spcPts val="55"/>
                        </a:spcBef>
                        <a:spcAft>
                          <a:spcPts val="0"/>
                        </a:spcAft>
                      </a:pPr>
                      <a:r>
                        <a:rPr lang="es-419" sz="1800" b="1" i="0" dirty="0">
                          <a:solidFill>
                            <a:schemeClr val="bg1"/>
                          </a:solidFill>
                          <a:effectLst/>
                          <a:latin typeface="Lato" panose="020F0502020204030203" pitchFamily="34" charset="77"/>
                          <a:ea typeface="Tahoma" panose="020B0604030504040204" pitchFamily="34" charset="0"/>
                          <a:cs typeface="Times New Roman" panose="02020603050405020304" pitchFamily="18" charset="0"/>
                        </a:rPr>
                        <a:t>RELAX</a:t>
                      </a:r>
                    </a:p>
                  </a:txBody>
                  <a:tcPr marL="0" marR="0" marT="0" marB="0" anchor="ctr">
                    <a:solidFill>
                      <a:srgbClr val="153354"/>
                    </a:solidFill>
                  </a:tcPr>
                </a:tc>
                <a:extLst>
                  <a:ext uri="{0D108BD9-81ED-4DB2-BD59-A6C34878D82A}">
                    <a16:rowId xmlns:a16="http://schemas.microsoft.com/office/drawing/2014/main" val="1094239106"/>
                  </a:ext>
                </a:extLst>
              </a:tr>
              <a:tr h="1364087">
                <a:tc>
                  <a:txBody>
                    <a:bodyPr/>
                    <a:lstStyle/>
                    <a:p>
                      <a:pPr marL="57150" marR="0" algn="l">
                        <a:spcBef>
                          <a:spcPts val="185"/>
                        </a:spcBef>
                        <a:spcAft>
                          <a:spcPts val="0"/>
                        </a:spcAft>
                        <a:tabLst>
                          <a:tab pos="454660" algn="l"/>
                        </a:tabLst>
                      </a:pP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86339322"/>
                  </a:ext>
                </a:extLst>
              </a:tr>
              <a:tr h="367581">
                <a:tc>
                  <a:txBody>
                    <a:bodyPr/>
                    <a:lstStyle/>
                    <a:p>
                      <a:pPr marL="57150" marR="0" algn="ctr">
                        <a:spcBef>
                          <a:spcPts val="185"/>
                        </a:spcBef>
                        <a:spcAft>
                          <a:spcPts val="0"/>
                        </a:spcAft>
                        <a:tabLst>
                          <a:tab pos="454660" algn="l"/>
                        </a:tabLst>
                      </a:pPr>
                      <a:r>
                        <a:rPr lang="es-419" sz="1800" b="1" i="0" dirty="0">
                          <a:solidFill>
                            <a:schemeClr val="bg1"/>
                          </a:solidFill>
                          <a:effectLst/>
                          <a:latin typeface="Lato" panose="020F0502020204030203" pitchFamily="34" charset="77"/>
                          <a:ea typeface="Tahoma" panose="020B0604030504040204" pitchFamily="34" charset="0"/>
                          <a:cs typeface="Times New Roman" panose="02020603050405020304" pitchFamily="18" charset="0"/>
                        </a:rPr>
                        <a:t>RECHARGE</a:t>
                      </a:r>
                    </a:p>
                  </a:txBody>
                  <a:tcPr marL="0" marR="0" marT="0" marB="0" anchor="ctr">
                    <a:solidFill>
                      <a:srgbClr val="153354"/>
                    </a:solidFill>
                  </a:tcPr>
                </a:tc>
                <a:tc>
                  <a:txBody>
                    <a:bodyPr/>
                    <a:lstStyle/>
                    <a:p>
                      <a:pPr marL="247650" marR="34290" indent="-190500" algn="ctr">
                        <a:lnSpc>
                          <a:spcPct val="90000"/>
                        </a:lnSpc>
                        <a:spcBef>
                          <a:spcPts val="295"/>
                        </a:spcBef>
                        <a:spcAft>
                          <a:spcPts val="0"/>
                        </a:spcAft>
                      </a:pPr>
                      <a:r>
                        <a:rPr lang="es-419" sz="1800" b="1" i="0" dirty="0">
                          <a:solidFill>
                            <a:schemeClr val="bg1"/>
                          </a:solidFill>
                          <a:effectLst/>
                          <a:latin typeface="Lato" panose="020F0502020204030203" pitchFamily="34" charset="77"/>
                          <a:ea typeface="Tahoma" panose="020B0604030504040204" pitchFamily="34" charset="0"/>
                          <a:cs typeface="Times New Roman" panose="02020603050405020304" pitchFamily="18" charset="0"/>
                        </a:rPr>
                        <a:t>REFLECT</a:t>
                      </a:r>
                    </a:p>
                  </a:txBody>
                  <a:tcPr marL="0" marR="0" marT="0" marB="0" anchor="ctr">
                    <a:solidFill>
                      <a:srgbClr val="153354"/>
                    </a:solidFill>
                  </a:tcPr>
                </a:tc>
                <a:extLst>
                  <a:ext uri="{0D108BD9-81ED-4DB2-BD59-A6C34878D82A}">
                    <a16:rowId xmlns:a16="http://schemas.microsoft.com/office/drawing/2014/main" val="4155104903"/>
                  </a:ext>
                </a:extLst>
              </a:tr>
              <a:tr h="1533248">
                <a:tc>
                  <a:txBody>
                    <a:bodyPr/>
                    <a:lstStyle/>
                    <a:p>
                      <a:pPr marL="57150" marR="0" algn="l">
                        <a:spcBef>
                          <a:spcPts val="185"/>
                        </a:spcBef>
                        <a:spcAft>
                          <a:spcPts val="0"/>
                        </a:spcAft>
                        <a:tabLst>
                          <a:tab pos="459740" algn="l"/>
                        </a:tabLst>
                      </a:pP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tc>
                  <a:txBody>
                    <a:bodyPr/>
                    <a:lstStyle/>
                    <a:p>
                      <a:pPr marL="247650" marR="34290" indent="-190500" algn="l">
                        <a:lnSpc>
                          <a:spcPct val="90000"/>
                        </a:lnSpc>
                        <a:spcBef>
                          <a:spcPts val="295"/>
                        </a:spcBef>
                        <a:spcAft>
                          <a:spcPts val="0"/>
                        </a:spcAft>
                      </a:pPr>
                      <a:endParaRPr lang="es-419" sz="1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61015267"/>
                  </a:ext>
                </a:extLst>
              </a:tr>
            </a:tbl>
          </a:graphicData>
        </a:graphic>
      </p:graphicFrame>
      <p:pic>
        <p:nvPicPr>
          <p:cNvPr id="11" name="Picture 10">
            <a:extLst>
              <a:ext uri="{FF2B5EF4-FFF2-40B4-BE49-F238E27FC236}">
                <a16:creationId xmlns:a16="http://schemas.microsoft.com/office/drawing/2014/main" id="{7F3F3E58-AA7B-C281-E37E-890D02CFB302}"/>
              </a:ext>
            </a:extLst>
          </p:cNvPr>
          <p:cNvPicPr>
            <a:picLocks noChangeAspect="1"/>
          </p:cNvPicPr>
          <p:nvPr/>
        </p:nvPicPr>
        <p:blipFill>
          <a:blip r:embed="rId2"/>
          <a:stretch>
            <a:fillRect/>
          </a:stretch>
        </p:blipFill>
        <p:spPr>
          <a:xfrm rot="18888173" flipH="1">
            <a:off x="10863382" y="225714"/>
            <a:ext cx="1052087" cy="974564"/>
          </a:xfrm>
          <a:prstGeom prst="rect">
            <a:avLst/>
          </a:prstGeom>
        </p:spPr>
      </p:pic>
      <p:pic>
        <p:nvPicPr>
          <p:cNvPr id="13" name="Picture 12">
            <a:extLst>
              <a:ext uri="{FF2B5EF4-FFF2-40B4-BE49-F238E27FC236}">
                <a16:creationId xmlns:a16="http://schemas.microsoft.com/office/drawing/2014/main" id="{D7C115FE-025A-2CF7-42DE-FAFE67CADAD6}"/>
              </a:ext>
            </a:extLst>
          </p:cNvPr>
          <p:cNvPicPr>
            <a:picLocks noChangeAspect="1"/>
          </p:cNvPicPr>
          <p:nvPr/>
        </p:nvPicPr>
        <p:blipFill>
          <a:blip r:embed="rId3"/>
          <a:stretch>
            <a:fillRect/>
          </a:stretch>
        </p:blipFill>
        <p:spPr>
          <a:xfrm>
            <a:off x="10411200" y="926294"/>
            <a:ext cx="523587" cy="850827"/>
          </a:xfrm>
          <a:prstGeom prst="rect">
            <a:avLst/>
          </a:prstGeom>
        </p:spPr>
      </p:pic>
      <p:sp>
        <p:nvSpPr>
          <p:cNvPr id="2" name="Rectangle 1">
            <a:extLst>
              <a:ext uri="{FF2B5EF4-FFF2-40B4-BE49-F238E27FC236}">
                <a16:creationId xmlns:a16="http://schemas.microsoft.com/office/drawing/2014/main" id="{3D4F3F04-31A0-7FA5-DDBC-110228AF0FCB}"/>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Picture 2" descr="A logo for a child's mental health foundation&#10;&#10;AI-generated content may be incorrect.">
            <a:extLst>
              <a:ext uri="{FF2B5EF4-FFF2-40B4-BE49-F238E27FC236}">
                <a16:creationId xmlns:a16="http://schemas.microsoft.com/office/drawing/2014/main" id="{9A4B6257-212C-EE14-F714-7670246C1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9" name="Slide Number Placeholder 8">
            <a:extLst>
              <a:ext uri="{FF2B5EF4-FFF2-40B4-BE49-F238E27FC236}">
                <a16:creationId xmlns:a16="http://schemas.microsoft.com/office/drawing/2014/main" id="{C665CEF8-3946-81F4-0EBB-EB7F696A04C3}"/>
              </a:ext>
            </a:extLst>
          </p:cNvPr>
          <p:cNvSpPr>
            <a:spLocks noGrp="1"/>
          </p:cNvSpPr>
          <p:nvPr>
            <p:ph type="sldNum" sz="quarter" idx="12"/>
          </p:nvPr>
        </p:nvSpPr>
        <p:spPr/>
        <p:txBody>
          <a:bodyPr/>
          <a:lstStyle/>
          <a:p>
            <a:fld id="{26F27AA8-E24B-4D76-98FD-C6ECD852A887}" type="slidenum">
              <a:rPr lang="es-419" smtClean="0"/>
              <a:pPr/>
              <a:t>25</a:t>
            </a:fld>
            <a:endParaRPr lang="es-419"/>
          </a:p>
        </p:txBody>
      </p:sp>
    </p:spTree>
    <p:extLst>
      <p:ext uri="{BB962C8B-B14F-4D97-AF65-F5344CB8AC3E}">
        <p14:creationId xmlns:p14="http://schemas.microsoft.com/office/powerpoint/2010/main" val="206296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1134705"/>
            <a:ext cx="9948863" cy="2400657"/>
          </a:xfrm>
          <a:prstGeom prst="rect">
            <a:avLst/>
          </a:prstGeom>
          <a:noFill/>
        </p:spPr>
        <p:txBody>
          <a:bodyPr wrap="square" rtlCol="0">
            <a:spAutoFit/>
          </a:bodyPr>
          <a:lstStyle/>
          <a:p>
            <a:r>
              <a:rPr lang="es-419" sz="3000" b="1" dirty="0" err="1">
                <a:solidFill>
                  <a:srgbClr val="24BDD3"/>
                </a:solidFill>
                <a:latin typeface="Lato" panose="020F0502020204030203" pitchFamily="34" charset="77"/>
              </a:rPr>
              <a:t>Part</a:t>
            </a:r>
            <a:r>
              <a:rPr lang="es-419" sz="3000" b="1" dirty="0">
                <a:solidFill>
                  <a:srgbClr val="24BDD3"/>
                </a:solidFill>
                <a:latin typeface="Lato" panose="020F0502020204030203" pitchFamily="34" charset="77"/>
              </a:rPr>
              <a:t> 2: </a:t>
            </a:r>
            <a:r>
              <a:rPr lang="en-US" sz="3000" dirty="0">
                <a:latin typeface="Lato" panose="020F0502020204030203" pitchFamily="34" charset="77"/>
              </a:rPr>
              <a:t>Now, think about how you would feel in the situations described on the next slides and what self-care strategies you would use. These are all situations that might be stressful or upsetting to you or a friend. For each one, discuss the questions with your group.</a:t>
            </a:r>
            <a:endParaRPr lang="es-419" sz="3000" dirty="0">
              <a:latin typeface="Lato" panose="020F0502020204030203" pitchFamily="34" charset="77"/>
            </a:endParaRPr>
          </a:p>
        </p:txBody>
      </p:sp>
      <p:sp>
        <p:nvSpPr>
          <p:cNvPr id="6" name="Title 5">
            <a:extLst>
              <a:ext uri="{FF2B5EF4-FFF2-40B4-BE49-F238E27FC236}">
                <a16:creationId xmlns:a16="http://schemas.microsoft.com/office/drawing/2014/main" id="{7C2DC582-9A22-BB3F-D481-FAB5AF0C7C04}"/>
              </a:ext>
            </a:extLst>
          </p:cNvPr>
          <p:cNvSpPr>
            <a:spLocks noGrp="1"/>
          </p:cNvSpPr>
          <p:nvPr>
            <p:ph type="title"/>
          </p:nvPr>
        </p:nvSpPr>
        <p:spPr>
          <a:xfrm>
            <a:off x="838200" y="395824"/>
            <a:ext cx="10515600" cy="661570"/>
          </a:xfrm>
        </p:spPr>
        <p:txBody>
          <a:bodyPr>
            <a:noAutofit/>
          </a:bodyPr>
          <a:lstStyle/>
          <a:p>
            <a:r>
              <a:rPr lang="en-US" sz="4800" b="1" i="1" dirty="0">
                <a:latin typeface="Lato" panose="020F0502020204030203" pitchFamily="34" charset="77"/>
              </a:rPr>
              <a:t>Take Care</a:t>
            </a:r>
            <a:endParaRPr lang="en-US" sz="4800" dirty="0"/>
          </a:p>
        </p:txBody>
      </p:sp>
      <p:sp>
        <p:nvSpPr>
          <p:cNvPr id="2" name="Rectangle 1">
            <a:extLst>
              <a:ext uri="{FF2B5EF4-FFF2-40B4-BE49-F238E27FC236}">
                <a16:creationId xmlns:a16="http://schemas.microsoft.com/office/drawing/2014/main" id="{A8A1D315-D98C-8D1F-5A86-39616A7ED86B}"/>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5D0AC475-E8C9-1D22-1D44-87E630260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pic>
        <p:nvPicPr>
          <p:cNvPr id="8" name="Picture 7">
            <a:extLst>
              <a:ext uri="{FF2B5EF4-FFF2-40B4-BE49-F238E27FC236}">
                <a16:creationId xmlns:a16="http://schemas.microsoft.com/office/drawing/2014/main" id="{5E7B98A6-0F8F-B8F5-AF67-5E95EBE884D8}"/>
              </a:ext>
            </a:extLst>
          </p:cNvPr>
          <p:cNvPicPr>
            <a:picLocks noChangeAspect="1"/>
          </p:cNvPicPr>
          <p:nvPr/>
        </p:nvPicPr>
        <p:blipFill>
          <a:blip r:embed="rId3"/>
          <a:stretch>
            <a:fillRect/>
          </a:stretch>
        </p:blipFill>
        <p:spPr>
          <a:xfrm>
            <a:off x="8042274" y="3160572"/>
            <a:ext cx="3752293" cy="2469125"/>
          </a:xfrm>
          <a:prstGeom prst="rect">
            <a:avLst/>
          </a:prstGeom>
        </p:spPr>
      </p:pic>
      <p:sp>
        <p:nvSpPr>
          <p:cNvPr id="10" name="Slide Number Placeholder 9">
            <a:extLst>
              <a:ext uri="{FF2B5EF4-FFF2-40B4-BE49-F238E27FC236}">
                <a16:creationId xmlns:a16="http://schemas.microsoft.com/office/drawing/2014/main" id="{A158735A-4812-7493-9D41-41475BFA245F}"/>
              </a:ext>
            </a:extLst>
          </p:cNvPr>
          <p:cNvSpPr>
            <a:spLocks noGrp="1"/>
          </p:cNvSpPr>
          <p:nvPr>
            <p:ph type="sldNum" sz="quarter" idx="12"/>
          </p:nvPr>
        </p:nvSpPr>
        <p:spPr/>
        <p:txBody>
          <a:bodyPr/>
          <a:lstStyle/>
          <a:p>
            <a:fld id="{26F27AA8-E24B-4D76-98FD-C6ECD852A887}" type="slidenum">
              <a:rPr lang="es-419" smtClean="0"/>
              <a:pPr/>
              <a:t>26</a:t>
            </a:fld>
            <a:endParaRPr lang="es-419"/>
          </a:p>
        </p:txBody>
      </p:sp>
    </p:spTree>
    <p:extLst>
      <p:ext uri="{BB962C8B-B14F-4D97-AF65-F5344CB8AC3E}">
        <p14:creationId xmlns:p14="http://schemas.microsoft.com/office/powerpoint/2010/main" val="2837601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EB75-BA71-1399-3785-938022CF3A1D}"/>
              </a:ext>
            </a:extLst>
          </p:cNvPr>
          <p:cNvSpPr>
            <a:spLocks noGrp="1"/>
          </p:cNvSpPr>
          <p:nvPr>
            <p:ph type="title"/>
          </p:nvPr>
        </p:nvSpPr>
        <p:spPr/>
        <p:txBody>
          <a:bodyPr/>
          <a:lstStyle/>
          <a:p>
            <a:r>
              <a:rPr lang="en-US" b="1" i="1" dirty="0">
                <a:solidFill>
                  <a:srgbClr val="24BDD3"/>
                </a:solidFill>
                <a:latin typeface="Lato" panose="020F0502020204030203" pitchFamily="34" charset="77"/>
              </a:rPr>
              <a:t>Scenario #1</a:t>
            </a:r>
          </a:p>
        </p:txBody>
      </p:sp>
      <p:sp>
        <p:nvSpPr>
          <p:cNvPr id="3" name="Rectangle 2">
            <a:extLst>
              <a:ext uri="{FF2B5EF4-FFF2-40B4-BE49-F238E27FC236}">
                <a16:creationId xmlns:a16="http://schemas.microsoft.com/office/drawing/2014/main" id="{754F19F4-CD84-B6EE-A37A-ECC1DA1BE136}"/>
              </a:ext>
            </a:extLst>
          </p:cNvPr>
          <p:cNvSpPr/>
          <p:nvPr/>
        </p:nvSpPr>
        <p:spPr>
          <a:xfrm>
            <a:off x="695257" y="2692852"/>
            <a:ext cx="11496743" cy="1277273"/>
          </a:xfrm>
          <a:prstGeom prst="rect">
            <a:avLst/>
          </a:prstGeom>
        </p:spPr>
        <p:txBody>
          <a:bodyPr wrap="square">
            <a:spAutoFit/>
          </a:bodyPr>
          <a:lstStyle/>
          <a:p>
            <a:pPr marL="742950" lvl="1" indent="-285750">
              <a:spcBef>
                <a:spcPts val="5"/>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What</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feelings</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might</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each</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be</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having,</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and</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20" dirty="0">
                <a:solidFill>
                  <a:srgbClr val="231F20"/>
                </a:solidFill>
                <a:effectLst/>
                <a:latin typeface="Lato" panose="020F0502020204030203" pitchFamily="34" charset="77"/>
                <a:ea typeface="Tahoma" panose="020B0604030504040204" pitchFamily="34" charset="0"/>
              </a:rPr>
              <a:t>why?</a:t>
            </a:r>
            <a:endParaRPr lang="es-419" sz="2400" i="1" spc="0" dirty="0">
              <a:effectLst/>
              <a:latin typeface="Lato" panose="020F0502020204030203" pitchFamily="34" charset="77"/>
              <a:ea typeface="Tahoma" panose="020B0604030504040204" pitchFamily="34" charset="0"/>
            </a:endParaRPr>
          </a:p>
          <a:p>
            <a:pPr marL="742950" lvl="1" indent="-285750">
              <a:spcBef>
                <a:spcPts val="250"/>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Which</a:t>
            </a:r>
            <a:r>
              <a:rPr lang="en-US" sz="2400" i="1" spc="-3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trusted</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adult</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could</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talk</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with</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about</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10" dirty="0">
                <a:solidFill>
                  <a:srgbClr val="231F20"/>
                </a:solidFill>
                <a:effectLst/>
                <a:latin typeface="Lato" panose="020F0502020204030203" pitchFamily="34" charset="77"/>
                <a:ea typeface="Tahoma" panose="020B0604030504040204" pitchFamily="34" charset="0"/>
              </a:rPr>
              <a:t> situation?</a:t>
            </a:r>
            <a:endParaRPr lang="es-419" sz="2400" i="1" spc="0" dirty="0">
              <a:effectLst/>
              <a:latin typeface="Lato" panose="020F0502020204030203" pitchFamily="34" charset="77"/>
              <a:ea typeface="Tahoma" panose="020B0604030504040204" pitchFamily="34" charset="0"/>
            </a:endParaRPr>
          </a:p>
          <a:p>
            <a:pPr marL="742950" lvl="1" indent="-285750">
              <a:spcBef>
                <a:spcPts val="255"/>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What</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are</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some</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things</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could</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do</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to</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help</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cope</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with</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their</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10" dirty="0">
                <a:solidFill>
                  <a:srgbClr val="231F20"/>
                </a:solidFill>
                <a:effectLst/>
                <a:latin typeface="Lato" panose="020F0502020204030203" pitchFamily="34" charset="77"/>
                <a:ea typeface="Tahoma" panose="020B0604030504040204" pitchFamily="34" charset="0"/>
              </a:rPr>
              <a:t>feelings?</a:t>
            </a:r>
          </a:p>
        </p:txBody>
      </p:sp>
      <p:sp>
        <p:nvSpPr>
          <p:cNvPr id="4" name="TextBox 3">
            <a:extLst>
              <a:ext uri="{FF2B5EF4-FFF2-40B4-BE49-F238E27FC236}">
                <a16:creationId xmlns:a16="http://schemas.microsoft.com/office/drawing/2014/main" id="{12307795-6B97-658C-70FB-F0E4FF947A3A}"/>
              </a:ext>
            </a:extLst>
          </p:cNvPr>
          <p:cNvSpPr txBox="1"/>
          <p:nvPr/>
        </p:nvSpPr>
        <p:spPr>
          <a:xfrm>
            <a:off x="838200" y="1464899"/>
            <a:ext cx="10315388" cy="1127937"/>
          </a:xfrm>
          <a:prstGeom prst="rect">
            <a:avLst/>
          </a:prstGeom>
          <a:noFill/>
        </p:spPr>
        <p:txBody>
          <a:bodyPr wrap="square" numCol="1" spcCol="457200">
            <a:spAutoFit/>
          </a:bodyPr>
          <a:lstStyle/>
          <a:p>
            <a:pPr marR="0" lvl="0">
              <a:lnSpc>
                <a:spcPct val="115000"/>
              </a:lnSpc>
              <a:spcAft>
                <a:spcPts val="800"/>
              </a:spcAft>
              <a:tabLst>
                <a:tab pos="457200" algn="l"/>
              </a:tabLst>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You are not doing too well in history class and have a big test coming up. You need to get a good grade to pass the class.</a:t>
            </a:r>
          </a:p>
        </p:txBody>
      </p:sp>
      <p:sp>
        <p:nvSpPr>
          <p:cNvPr id="5" name="Rectangle 4">
            <a:extLst>
              <a:ext uri="{FF2B5EF4-FFF2-40B4-BE49-F238E27FC236}">
                <a16:creationId xmlns:a16="http://schemas.microsoft.com/office/drawing/2014/main" id="{586606B1-6959-D540-E2EF-B87DDBC8611A}"/>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Picture 5" descr="A logo for a child's mental health foundation&#10;&#10;AI-generated content may be incorrect.">
            <a:extLst>
              <a:ext uri="{FF2B5EF4-FFF2-40B4-BE49-F238E27FC236}">
                <a16:creationId xmlns:a16="http://schemas.microsoft.com/office/drawing/2014/main" id="{01927265-62FF-2CB6-2945-85D0E2398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10" name="Slide Number Placeholder 9">
            <a:extLst>
              <a:ext uri="{FF2B5EF4-FFF2-40B4-BE49-F238E27FC236}">
                <a16:creationId xmlns:a16="http://schemas.microsoft.com/office/drawing/2014/main" id="{944E1435-800A-1346-9B99-62EA547C910D}"/>
              </a:ext>
            </a:extLst>
          </p:cNvPr>
          <p:cNvSpPr>
            <a:spLocks noGrp="1"/>
          </p:cNvSpPr>
          <p:nvPr>
            <p:ph type="sldNum" sz="quarter" idx="12"/>
          </p:nvPr>
        </p:nvSpPr>
        <p:spPr/>
        <p:txBody>
          <a:bodyPr/>
          <a:lstStyle/>
          <a:p>
            <a:fld id="{26F27AA8-E24B-4D76-98FD-C6ECD852A887}" type="slidenum">
              <a:rPr lang="es-419" smtClean="0"/>
              <a:pPr/>
              <a:t>27</a:t>
            </a:fld>
            <a:endParaRPr lang="es-419"/>
          </a:p>
        </p:txBody>
      </p:sp>
    </p:spTree>
    <p:extLst>
      <p:ext uri="{BB962C8B-B14F-4D97-AF65-F5344CB8AC3E}">
        <p14:creationId xmlns:p14="http://schemas.microsoft.com/office/powerpoint/2010/main" val="2488434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E8FB0B-B215-F035-A27C-50B4ABC3935B}"/>
              </a:ext>
            </a:extLst>
          </p:cNvPr>
          <p:cNvSpPr txBox="1"/>
          <p:nvPr/>
        </p:nvSpPr>
        <p:spPr>
          <a:xfrm>
            <a:off x="838200" y="1455596"/>
            <a:ext cx="10315388" cy="1658852"/>
          </a:xfrm>
          <a:prstGeom prst="rect">
            <a:avLst/>
          </a:prstGeom>
          <a:noFill/>
        </p:spPr>
        <p:txBody>
          <a:bodyPr wrap="square" numCol="1" spcCol="457200">
            <a:spAutoFit/>
          </a:bodyPr>
          <a:lstStyle/>
          <a:p>
            <a:pPr marR="0" lvl="0">
              <a:lnSpc>
                <a:spcPct val="115000"/>
              </a:lnSpc>
              <a:spcAft>
                <a:spcPts val="800"/>
              </a:spcAft>
              <a:tabLst>
                <a:tab pos="457200" algn="l"/>
              </a:tabLst>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You have just gotten into a fight with a friend and they’re really mad at you. You want to work it out, but don’t know how to talk to them about it.</a:t>
            </a:r>
          </a:p>
        </p:txBody>
      </p:sp>
      <p:sp>
        <p:nvSpPr>
          <p:cNvPr id="5" name="Title 1">
            <a:extLst>
              <a:ext uri="{FF2B5EF4-FFF2-40B4-BE49-F238E27FC236}">
                <a16:creationId xmlns:a16="http://schemas.microsoft.com/office/drawing/2014/main" id="{38B2DE38-ABE9-4867-6243-D5A338C02F5A}"/>
              </a:ext>
            </a:extLst>
          </p:cNvPr>
          <p:cNvSpPr>
            <a:spLocks noGrp="1"/>
          </p:cNvSpPr>
          <p:nvPr>
            <p:ph type="title"/>
          </p:nvPr>
        </p:nvSpPr>
        <p:spPr>
          <a:xfrm>
            <a:off x="838200" y="365125"/>
            <a:ext cx="10515600" cy="1325563"/>
          </a:xfrm>
        </p:spPr>
        <p:txBody>
          <a:bodyPr/>
          <a:lstStyle/>
          <a:p>
            <a:r>
              <a:rPr lang="en-US" b="1" i="1" dirty="0">
                <a:solidFill>
                  <a:srgbClr val="24BDD3"/>
                </a:solidFill>
                <a:latin typeface="Lato" panose="020F0502020204030203" pitchFamily="34" charset="77"/>
              </a:rPr>
              <a:t>Scenario #2</a:t>
            </a:r>
          </a:p>
        </p:txBody>
      </p:sp>
      <p:sp>
        <p:nvSpPr>
          <p:cNvPr id="6" name="Rectangle 5">
            <a:extLst>
              <a:ext uri="{FF2B5EF4-FFF2-40B4-BE49-F238E27FC236}">
                <a16:creationId xmlns:a16="http://schemas.microsoft.com/office/drawing/2014/main" id="{32F6AD7D-16D6-076A-82E3-157C24A7E364}"/>
              </a:ext>
            </a:extLst>
          </p:cNvPr>
          <p:cNvSpPr/>
          <p:nvPr/>
        </p:nvSpPr>
        <p:spPr>
          <a:xfrm>
            <a:off x="695257" y="3178632"/>
            <a:ext cx="11496743" cy="1277273"/>
          </a:xfrm>
          <a:prstGeom prst="rect">
            <a:avLst/>
          </a:prstGeom>
        </p:spPr>
        <p:txBody>
          <a:bodyPr wrap="square">
            <a:spAutoFit/>
          </a:bodyPr>
          <a:lstStyle/>
          <a:p>
            <a:pPr marL="742950" lvl="1" indent="-285750">
              <a:spcBef>
                <a:spcPts val="5"/>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What</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feelings</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might</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each</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be</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having,</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and</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20" dirty="0">
                <a:solidFill>
                  <a:srgbClr val="231F20"/>
                </a:solidFill>
                <a:effectLst/>
                <a:latin typeface="Lato" panose="020F0502020204030203" pitchFamily="34" charset="77"/>
                <a:ea typeface="Tahoma" panose="020B0604030504040204" pitchFamily="34" charset="0"/>
              </a:rPr>
              <a:t>why?</a:t>
            </a:r>
            <a:endParaRPr lang="es-419" sz="2400" i="1" spc="0" dirty="0">
              <a:effectLst/>
              <a:latin typeface="Lato" panose="020F0502020204030203" pitchFamily="34" charset="77"/>
              <a:ea typeface="Tahoma" panose="020B0604030504040204" pitchFamily="34" charset="0"/>
            </a:endParaRPr>
          </a:p>
          <a:p>
            <a:pPr marL="742950" lvl="1" indent="-285750">
              <a:spcBef>
                <a:spcPts val="250"/>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Which</a:t>
            </a:r>
            <a:r>
              <a:rPr lang="en-US" sz="2400" i="1" spc="-3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trusted</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adult</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could</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talk</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with</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about</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10" dirty="0">
                <a:solidFill>
                  <a:srgbClr val="231F20"/>
                </a:solidFill>
                <a:effectLst/>
                <a:latin typeface="Lato" panose="020F0502020204030203" pitchFamily="34" charset="77"/>
                <a:ea typeface="Tahoma" panose="020B0604030504040204" pitchFamily="34" charset="0"/>
              </a:rPr>
              <a:t> situation?</a:t>
            </a:r>
            <a:endParaRPr lang="es-419" sz="2400" i="1" spc="0" dirty="0">
              <a:effectLst/>
              <a:latin typeface="Lato" panose="020F0502020204030203" pitchFamily="34" charset="77"/>
              <a:ea typeface="Tahoma" panose="020B0604030504040204" pitchFamily="34" charset="0"/>
            </a:endParaRPr>
          </a:p>
          <a:p>
            <a:pPr marL="742950" lvl="1" indent="-285750">
              <a:spcBef>
                <a:spcPts val="255"/>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What</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are</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some</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things</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could</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do</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to</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help</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cope</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with</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their</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10" dirty="0">
                <a:solidFill>
                  <a:srgbClr val="231F20"/>
                </a:solidFill>
                <a:effectLst/>
                <a:latin typeface="Lato" panose="020F0502020204030203" pitchFamily="34" charset="77"/>
                <a:ea typeface="Tahoma" panose="020B0604030504040204" pitchFamily="34" charset="0"/>
              </a:rPr>
              <a:t>feelings?</a:t>
            </a:r>
          </a:p>
        </p:txBody>
      </p:sp>
      <p:sp>
        <p:nvSpPr>
          <p:cNvPr id="7" name="Rectangle 6">
            <a:extLst>
              <a:ext uri="{FF2B5EF4-FFF2-40B4-BE49-F238E27FC236}">
                <a16:creationId xmlns:a16="http://schemas.microsoft.com/office/drawing/2014/main" id="{0FE41DCA-8D62-1B44-D271-6D455CEFF3D3}"/>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descr="A logo for a child's mental health foundation&#10;&#10;AI-generated content may be incorrect.">
            <a:extLst>
              <a:ext uri="{FF2B5EF4-FFF2-40B4-BE49-F238E27FC236}">
                <a16:creationId xmlns:a16="http://schemas.microsoft.com/office/drawing/2014/main" id="{5ED41E3F-91F5-C20A-BFB5-FEC1D7225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10" name="Slide Number Placeholder 9">
            <a:extLst>
              <a:ext uri="{FF2B5EF4-FFF2-40B4-BE49-F238E27FC236}">
                <a16:creationId xmlns:a16="http://schemas.microsoft.com/office/drawing/2014/main" id="{0D84CC77-DE0C-7710-2E27-EC4D80A948AB}"/>
              </a:ext>
            </a:extLst>
          </p:cNvPr>
          <p:cNvSpPr>
            <a:spLocks noGrp="1"/>
          </p:cNvSpPr>
          <p:nvPr>
            <p:ph type="sldNum" sz="quarter" idx="12"/>
          </p:nvPr>
        </p:nvSpPr>
        <p:spPr/>
        <p:txBody>
          <a:bodyPr/>
          <a:lstStyle/>
          <a:p>
            <a:fld id="{26F27AA8-E24B-4D76-98FD-C6ECD852A887}" type="slidenum">
              <a:rPr lang="es-419" smtClean="0"/>
              <a:pPr/>
              <a:t>28</a:t>
            </a:fld>
            <a:endParaRPr lang="es-419"/>
          </a:p>
        </p:txBody>
      </p:sp>
    </p:spTree>
    <p:extLst>
      <p:ext uri="{BB962C8B-B14F-4D97-AF65-F5344CB8AC3E}">
        <p14:creationId xmlns:p14="http://schemas.microsoft.com/office/powerpoint/2010/main" val="1892509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32223C-1EF7-F6D1-B3FE-D0A499FF4012}"/>
              </a:ext>
            </a:extLst>
          </p:cNvPr>
          <p:cNvSpPr txBox="1"/>
          <p:nvPr/>
        </p:nvSpPr>
        <p:spPr>
          <a:xfrm>
            <a:off x="838200" y="1464899"/>
            <a:ext cx="10315388" cy="1127937"/>
          </a:xfrm>
          <a:prstGeom prst="rect">
            <a:avLst/>
          </a:prstGeom>
          <a:noFill/>
        </p:spPr>
        <p:txBody>
          <a:bodyPr wrap="square" numCol="1" spcCol="457200">
            <a:spAutoFit/>
          </a:bodyPr>
          <a:lstStyle/>
          <a:p>
            <a:pPr marR="0" lvl="0">
              <a:lnSpc>
                <a:spcPct val="115000"/>
              </a:lnSpc>
              <a:spcAft>
                <a:spcPts val="800"/>
              </a:spcAft>
              <a:tabLst>
                <a:tab pos="457200" algn="l"/>
              </a:tabLst>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Your friend’s mom lost her job and your friend is worried about her family. Your friend seems much more anxious than usual.</a:t>
            </a:r>
          </a:p>
        </p:txBody>
      </p:sp>
      <p:sp>
        <p:nvSpPr>
          <p:cNvPr id="5" name="Title 1">
            <a:extLst>
              <a:ext uri="{FF2B5EF4-FFF2-40B4-BE49-F238E27FC236}">
                <a16:creationId xmlns:a16="http://schemas.microsoft.com/office/drawing/2014/main" id="{DA7E4F3C-D965-F79C-E91C-F2FCC83ED0AC}"/>
              </a:ext>
            </a:extLst>
          </p:cNvPr>
          <p:cNvSpPr>
            <a:spLocks noGrp="1"/>
          </p:cNvSpPr>
          <p:nvPr>
            <p:ph type="title"/>
          </p:nvPr>
        </p:nvSpPr>
        <p:spPr>
          <a:xfrm>
            <a:off x="838200" y="365125"/>
            <a:ext cx="10515600" cy="1325563"/>
          </a:xfrm>
        </p:spPr>
        <p:txBody>
          <a:bodyPr/>
          <a:lstStyle/>
          <a:p>
            <a:r>
              <a:rPr lang="en-US" b="1" i="1" dirty="0">
                <a:solidFill>
                  <a:srgbClr val="24BDD3"/>
                </a:solidFill>
                <a:latin typeface="Lato" panose="020F0502020204030203" pitchFamily="34" charset="77"/>
              </a:rPr>
              <a:t>Scenario #3</a:t>
            </a:r>
          </a:p>
        </p:txBody>
      </p:sp>
      <p:sp>
        <p:nvSpPr>
          <p:cNvPr id="6" name="Rectangle 5">
            <a:extLst>
              <a:ext uri="{FF2B5EF4-FFF2-40B4-BE49-F238E27FC236}">
                <a16:creationId xmlns:a16="http://schemas.microsoft.com/office/drawing/2014/main" id="{A45CEBF9-754A-882F-F1E9-20022FAACAC2}"/>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descr="A logo for a child's mental health foundation&#10;&#10;AI-generated content may be incorrect.">
            <a:extLst>
              <a:ext uri="{FF2B5EF4-FFF2-40B4-BE49-F238E27FC236}">
                <a16:creationId xmlns:a16="http://schemas.microsoft.com/office/drawing/2014/main" id="{0FAB465D-632D-EF76-33D7-966A9DFB4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10" name="Rectangle 9">
            <a:extLst>
              <a:ext uri="{FF2B5EF4-FFF2-40B4-BE49-F238E27FC236}">
                <a16:creationId xmlns:a16="http://schemas.microsoft.com/office/drawing/2014/main" id="{30004505-CBEC-7541-1F23-23D4B6349216}"/>
              </a:ext>
            </a:extLst>
          </p:cNvPr>
          <p:cNvSpPr/>
          <p:nvPr/>
        </p:nvSpPr>
        <p:spPr>
          <a:xfrm>
            <a:off x="695257" y="2692852"/>
            <a:ext cx="11496743" cy="1277273"/>
          </a:xfrm>
          <a:prstGeom prst="rect">
            <a:avLst/>
          </a:prstGeom>
        </p:spPr>
        <p:txBody>
          <a:bodyPr wrap="square">
            <a:spAutoFit/>
          </a:bodyPr>
          <a:lstStyle/>
          <a:p>
            <a:pPr marL="742950" lvl="1" indent="-285750">
              <a:spcBef>
                <a:spcPts val="5"/>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What</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feelings</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might</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each</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be</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having,</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and</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20" dirty="0">
                <a:solidFill>
                  <a:srgbClr val="231F20"/>
                </a:solidFill>
                <a:effectLst/>
                <a:latin typeface="Lato" panose="020F0502020204030203" pitchFamily="34" charset="77"/>
                <a:ea typeface="Tahoma" panose="020B0604030504040204" pitchFamily="34" charset="0"/>
              </a:rPr>
              <a:t>why?</a:t>
            </a:r>
            <a:endParaRPr lang="es-419" sz="2400" i="1" spc="0" dirty="0">
              <a:effectLst/>
              <a:latin typeface="Lato" panose="020F0502020204030203" pitchFamily="34" charset="77"/>
              <a:ea typeface="Tahoma" panose="020B0604030504040204" pitchFamily="34" charset="0"/>
            </a:endParaRPr>
          </a:p>
          <a:p>
            <a:pPr marL="742950" lvl="1" indent="-285750">
              <a:spcBef>
                <a:spcPts val="250"/>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Which</a:t>
            </a:r>
            <a:r>
              <a:rPr lang="en-US" sz="2400" i="1" spc="-3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trusted</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adult</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could</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talk</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with</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about</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10" dirty="0">
                <a:solidFill>
                  <a:srgbClr val="231F20"/>
                </a:solidFill>
                <a:effectLst/>
                <a:latin typeface="Lato" panose="020F0502020204030203" pitchFamily="34" charset="77"/>
                <a:ea typeface="Tahoma" panose="020B0604030504040204" pitchFamily="34" charset="0"/>
              </a:rPr>
              <a:t> situation?</a:t>
            </a:r>
            <a:endParaRPr lang="es-419" sz="2400" i="1" spc="0" dirty="0">
              <a:effectLst/>
              <a:latin typeface="Lato" panose="020F0502020204030203" pitchFamily="34" charset="77"/>
              <a:ea typeface="Tahoma" panose="020B0604030504040204" pitchFamily="34" charset="0"/>
            </a:endParaRPr>
          </a:p>
          <a:p>
            <a:pPr marL="742950" lvl="1" indent="-285750">
              <a:spcBef>
                <a:spcPts val="255"/>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What</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are</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some</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things</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could</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do</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to</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help</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cope</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with</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their</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10" dirty="0">
                <a:solidFill>
                  <a:srgbClr val="231F20"/>
                </a:solidFill>
                <a:effectLst/>
                <a:latin typeface="Lato" panose="020F0502020204030203" pitchFamily="34" charset="77"/>
                <a:ea typeface="Tahoma" panose="020B0604030504040204" pitchFamily="34" charset="0"/>
              </a:rPr>
              <a:t>feelings?</a:t>
            </a:r>
          </a:p>
        </p:txBody>
      </p:sp>
      <p:sp>
        <p:nvSpPr>
          <p:cNvPr id="9" name="Slide Number Placeholder 8">
            <a:extLst>
              <a:ext uri="{FF2B5EF4-FFF2-40B4-BE49-F238E27FC236}">
                <a16:creationId xmlns:a16="http://schemas.microsoft.com/office/drawing/2014/main" id="{5C02E6D6-E32C-0CAE-A47E-65DB373F35EA}"/>
              </a:ext>
            </a:extLst>
          </p:cNvPr>
          <p:cNvSpPr>
            <a:spLocks noGrp="1"/>
          </p:cNvSpPr>
          <p:nvPr>
            <p:ph type="sldNum" sz="quarter" idx="12"/>
          </p:nvPr>
        </p:nvSpPr>
        <p:spPr/>
        <p:txBody>
          <a:bodyPr/>
          <a:lstStyle/>
          <a:p>
            <a:fld id="{26F27AA8-E24B-4D76-98FD-C6ECD852A887}" type="slidenum">
              <a:rPr lang="es-419" smtClean="0"/>
              <a:pPr/>
              <a:t>29</a:t>
            </a:fld>
            <a:endParaRPr lang="es-419"/>
          </a:p>
        </p:txBody>
      </p:sp>
    </p:spTree>
    <p:extLst>
      <p:ext uri="{BB962C8B-B14F-4D97-AF65-F5344CB8AC3E}">
        <p14:creationId xmlns:p14="http://schemas.microsoft.com/office/powerpoint/2010/main" val="398336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FCE280-106F-9C00-2809-773E7152F25B}"/>
              </a:ext>
            </a:extLst>
          </p:cNvPr>
          <p:cNvSpPr/>
          <p:nvPr/>
        </p:nvSpPr>
        <p:spPr>
          <a:xfrm>
            <a:off x="-136966" y="-161365"/>
            <a:ext cx="12535154" cy="7104729"/>
          </a:xfrm>
          <a:prstGeom prst="rect">
            <a:avLst/>
          </a:prstGeom>
          <a:solidFill>
            <a:srgbClr val="81628F"/>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847602" y="1562794"/>
            <a:ext cx="6256057" cy="2852737"/>
          </a:xfrm>
        </p:spPr>
        <p:txBody>
          <a:bodyPr/>
          <a:lstStyle/>
          <a:p>
            <a:pPr algn="ctr"/>
            <a:r>
              <a:rPr lang="en-US" b="1" i="1" dirty="0">
                <a:solidFill>
                  <a:schemeClr val="bg1"/>
                </a:solidFill>
                <a:latin typeface="Lato Black" panose="020F0502020204030203" pitchFamily="34" charset="77"/>
              </a:rPr>
              <a:t>What does “mental health” mean?</a:t>
            </a:r>
            <a:endParaRPr lang="es-419" b="1" i="1" dirty="0">
              <a:solidFill>
                <a:schemeClr val="bg1"/>
              </a:solidFill>
              <a:latin typeface="Lato Black" panose="020F0502020204030203" pitchFamily="34" charset="77"/>
            </a:endParaRPr>
          </a:p>
        </p:txBody>
      </p:sp>
      <p:sp>
        <p:nvSpPr>
          <p:cNvPr id="3" name="Rectangle 2">
            <a:extLst>
              <a:ext uri="{FF2B5EF4-FFF2-40B4-BE49-F238E27FC236}">
                <a16:creationId xmlns:a16="http://schemas.microsoft.com/office/drawing/2014/main" id="{823F37CA-691B-F5CA-B12B-1E8C16420595}"/>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descr="A logo for a child's mental health foundation&#10;&#10;AI-generated content may be incorrect.">
            <a:extLst>
              <a:ext uri="{FF2B5EF4-FFF2-40B4-BE49-F238E27FC236}">
                <a16:creationId xmlns:a16="http://schemas.microsoft.com/office/drawing/2014/main" id="{C1D31656-3B65-98D0-9CFA-DDA04DA6A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721" y="5254906"/>
            <a:ext cx="3832559" cy="2177591"/>
          </a:xfrm>
          <a:prstGeom prst="rect">
            <a:avLst/>
          </a:prstGeom>
        </p:spPr>
      </p:pic>
      <p:sp>
        <p:nvSpPr>
          <p:cNvPr id="10" name="Slide Number Placeholder 9">
            <a:extLst>
              <a:ext uri="{FF2B5EF4-FFF2-40B4-BE49-F238E27FC236}">
                <a16:creationId xmlns:a16="http://schemas.microsoft.com/office/drawing/2014/main" id="{D22D2B29-43CF-6FAC-9D72-4F2E1C07C548}"/>
              </a:ext>
            </a:extLst>
          </p:cNvPr>
          <p:cNvSpPr>
            <a:spLocks noGrp="1"/>
          </p:cNvSpPr>
          <p:nvPr>
            <p:ph type="sldNum" sz="quarter" idx="12"/>
          </p:nvPr>
        </p:nvSpPr>
        <p:spPr/>
        <p:txBody>
          <a:bodyPr/>
          <a:lstStyle/>
          <a:p>
            <a:fld id="{26F27AA8-E24B-4D76-98FD-C6ECD852A887}" type="slidenum">
              <a:rPr lang="es-419" smtClean="0"/>
              <a:pPr/>
              <a:t>3</a:t>
            </a:fld>
            <a:endParaRPr lang="es-419"/>
          </a:p>
        </p:txBody>
      </p:sp>
    </p:spTree>
    <p:extLst>
      <p:ext uri="{BB962C8B-B14F-4D97-AF65-F5344CB8AC3E}">
        <p14:creationId xmlns:p14="http://schemas.microsoft.com/office/powerpoint/2010/main" val="1352340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54B41C-1BE2-F016-7536-DC7B5843B7D6}"/>
              </a:ext>
            </a:extLst>
          </p:cNvPr>
          <p:cNvSpPr txBox="1"/>
          <p:nvPr/>
        </p:nvSpPr>
        <p:spPr>
          <a:xfrm>
            <a:off x="838200" y="1458473"/>
            <a:ext cx="10315388" cy="1127937"/>
          </a:xfrm>
          <a:prstGeom prst="rect">
            <a:avLst/>
          </a:prstGeom>
          <a:noFill/>
        </p:spPr>
        <p:txBody>
          <a:bodyPr wrap="square" numCol="1" spcCol="457200">
            <a:spAutoFit/>
          </a:bodyPr>
          <a:lstStyle/>
          <a:p>
            <a:pPr marR="0" lvl="0">
              <a:lnSpc>
                <a:spcPct val="115000"/>
              </a:lnSpc>
              <a:spcAft>
                <a:spcPts val="800"/>
              </a:spcAft>
              <a:tabLst>
                <a:tab pos="457200" algn="l"/>
              </a:tabLst>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Your friend has seemed sad for several weeks. They’ve been very emotional recently. They don’t want to talk about it.</a:t>
            </a:r>
          </a:p>
        </p:txBody>
      </p:sp>
      <p:sp>
        <p:nvSpPr>
          <p:cNvPr id="5" name="Title 1">
            <a:extLst>
              <a:ext uri="{FF2B5EF4-FFF2-40B4-BE49-F238E27FC236}">
                <a16:creationId xmlns:a16="http://schemas.microsoft.com/office/drawing/2014/main" id="{1D2F2085-414A-08DE-84DE-252740E6C82A}"/>
              </a:ext>
            </a:extLst>
          </p:cNvPr>
          <p:cNvSpPr>
            <a:spLocks noGrp="1"/>
          </p:cNvSpPr>
          <p:nvPr>
            <p:ph type="title"/>
          </p:nvPr>
        </p:nvSpPr>
        <p:spPr>
          <a:xfrm>
            <a:off x="838200" y="365125"/>
            <a:ext cx="10515600" cy="1325563"/>
          </a:xfrm>
        </p:spPr>
        <p:txBody>
          <a:bodyPr/>
          <a:lstStyle/>
          <a:p>
            <a:r>
              <a:rPr lang="en-US" b="1" i="1" dirty="0">
                <a:solidFill>
                  <a:srgbClr val="24BDD3"/>
                </a:solidFill>
                <a:latin typeface="Lato" panose="020F0502020204030203" pitchFamily="34" charset="77"/>
              </a:rPr>
              <a:t>Scenario #4</a:t>
            </a:r>
          </a:p>
        </p:txBody>
      </p:sp>
      <p:sp>
        <p:nvSpPr>
          <p:cNvPr id="7" name="Rectangle 6">
            <a:extLst>
              <a:ext uri="{FF2B5EF4-FFF2-40B4-BE49-F238E27FC236}">
                <a16:creationId xmlns:a16="http://schemas.microsoft.com/office/drawing/2014/main" id="{FD9F0F46-3B3E-0E9F-F7A0-F90F1F4D7DA2}"/>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descr="A logo for a child's mental health foundation&#10;&#10;AI-generated content may be incorrect.">
            <a:extLst>
              <a:ext uri="{FF2B5EF4-FFF2-40B4-BE49-F238E27FC236}">
                <a16:creationId xmlns:a16="http://schemas.microsoft.com/office/drawing/2014/main" id="{EEA3F9BC-C585-7E2F-CE64-8453F33E1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9" name="Rectangle 8">
            <a:extLst>
              <a:ext uri="{FF2B5EF4-FFF2-40B4-BE49-F238E27FC236}">
                <a16:creationId xmlns:a16="http://schemas.microsoft.com/office/drawing/2014/main" id="{94349524-A5F1-F1D6-B4E0-D16B03B4511D}"/>
              </a:ext>
            </a:extLst>
          </p:cNvPr>
          <p:cNvSpPr/>
          <p:nvPr/>
        </p:nvSpPr>
        <p:spPr>
          <a:xfrm>
            <a:off x="695257" y="2692852"/>
            <a:ext cx="11496743" cy="1277273"/>
          </a:xfrm>
          <a:prstGeom prst="rect">
            <a:avLst/>
          </a:prstGeom>
        </p:spPr>
        <p:txBody>
          <a:bodyPr wrap="square">
            <a:spAutoFit/>
          </a:bodyPr>
          <a:lstStyle/>
          <a:p>
            <a:pPr marL="742950" lvl="1" indent="-285750">
              <a:spcBef>
                <a:spcPts val="5"/>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What</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feelings</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might</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each</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be</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having,</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and</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20" dirty="0">
                <a:solidFill>
                  <a:srgbClr val="231F20"/>
                </a:solidFill>
                <a:effectLst/>
                <a:latin typeface="Lato" panose="020F0502020204030203" pitchFamily="34" charset="77"/>
                <a:ea typeface="Tahoma" panose="020B0604030504040204" pitchFamily="34" charset="0"/>
              </a:rPr>
              <a:t>why?</a:t>
            </a:r>
            <a:endParaRPr lang="es-419" sz="2400" i="1" spc="0" dirty="0">
              <a:effectLst/>
              <a:latin typeface="Lato" panose="020F0502020204030203" pitchFamily="34" charset="77"/>
              <a:ea typeface="Tahoma" panose="020B0604030504040204" pitchFamily="34" charset="0"/>
            </a:endParaRPr>
          </a:p>
          <a:p>
            <a:pPr marL="742950" lvl="1" indent="-285750">
              <a:spcBef>
                <a:spcPts val="250"/>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Which</a:t>
            </a:r>
            <a:r>
              <a:rPr lang="en-US" sz="2400" i="1" spc="-3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trusted</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adult</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could</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talk</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with</a:t>
            </a:r>
            <a:r>
              <a:rPr lang="en-US" sz="2400" i="1" spc="-1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about</a:t>
            </a:r>
            <a:r>
              <a:rPr lang="en-US" sz="2400" i="1" spc="-2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10" dirty="0">
                <a:solidFill>
                  <a:srgbClr val="231F20"/>
                </a:solidFill>
                <a:effectLst/>
                <a:latin typeface="Lato" panose="020F0502020204030203" pitchFamily="34" charset="77"/>
                <a:ea typeface="Tahoma" panose="020B0604030504040204" pitchFamily="34" charset="0"/>
              </a:rPr>
              <a:t> situation?</a:t>
            </a:r>
            <a:endParaRPr lang="es-419" sz="2400" i="1" spc="0" dirty="0">
              <a:effectLst/>
              <a:latin typeface="Lato" panose="020F0502020204030203" pitchFamily="34" charset="77"/>
              <a:ea typeface="Tahoma" panose="020B0604030504040204" pitchFamily="34" charset="0"/>
            </a:endParaRPr>
          </a:p>
          <a:p>
            <a:pPr marL="742950" lvl="1" indent="-285750">
              <a:spcBef>
                <a:spcPts val="255"/>
              </a:spcBef>
              <a:buClr>
                <a:schemeClr val="tx1"/>
              </a:buClr>
              <a:buSzPct val="100000"/>
              <a:buFont typeface="Arial" panose="020B0604020202020204" pitchFamily="34" charset="0"/>
              <a:buChar char="•"/>
              <a:tabLst>
                <a:tab pos="773430" algn="l"/>
              </a:tabLst>
            </a:pPr>
            <a:r>
              <a:rPr lang="en-US" sz="2400" i="1" spc="0" dirty="0">
                <a:solidFill>
                  <a:srgbClr val="231F20"/>
                </a:solidFill>
                <a:effectLst/>
                <a:latin typeface="Lato" panose="020F0502020204030203" pitchFamily="34" charset="77"/>
                <a:ea typeface="Tahoma" panose="020B0604030504040204" pitchFamily="34" charset="0"/>
              </a:rPr>
              <a:t>What</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are</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some</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things</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person</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could</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do</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to</a:t>
            </a:r>
            <a:r>
              <a:rPr lang="en-US" sz="2400" i="1" spc="-5"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help</a:t>
            </a:r>
            <a:r>
              <a:rPr lang="en-US" sz="2400" i="1" spc="-1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cope</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with</a:t>
            </a:r>
            <a:r>
              <a:rPr lang="en-US" sz="2400" i="1" spc="-20" dirty="0">
                <a:solidFill>
                  <a:srgbClr val="231F20"/>
                </a:solidFill>
                <a:effectLst/>
                <a:latin typeface="Lato" panose="020F0502020204030203" pitchFamily="34" charset="77"/>
                <a:ea typeface="Tahoma" panose="020B0604030504040204" pitchFamily="34" charset="0"/>
              </a:rPr>
              <a:t> </a:t>
            </a:r>
            <a:r>
              <a:rPr lang="en-US" sz="2400" i="1" spc="0" dirty="0">
                <a:solidFill>
                  <a:srgbClr val="231F20"/>
                </a:solidFill>
                <a:effectLst/>
                <a:latin typeface="Lato" panose="020F0502020204030203" pitchFamily="34" charset="77"/>
                <a:ea typeface="Tahoma" panose="020B0604030504040204" pitchFamily="34" charset="0"/>
              </a:rPr>
              <a:t>their</a:t>
            </a:r>
            <a:r>
              <a:rPr lang="en-US" sz="2400" i="1" spc="-30" dirty="0">
                <a:solidFill>
                  <a:srgbClr val="231F20"/>
                </a:solidFill>
                <a:effectLst/>
                <a:latin typeface="Lato" panose="020F0502020204030203" pitchFamily="34" charset="77"/>
                <a:ea typeface="Tahoma" panose="020B0604030504040204" pitchFamily="34" charset="0"/>
              </a:rPr>
              <a:t> </a:t>
            </a:r>
            <a:r>
              <a:rPr lang="en-US" sz="2400" i="1" spc="-10" dirty="0">
                <a:solidFill>
                  <a:srgbClr val="231F20"/>
                </a:solidFill>
                <a:effectLst/>
                <a:latin typeface="Lato" panose="020F0502020204030203" pitchFamily="34" charset="77"/>
                <a:ea typeface="Tahoma" panose="020B0604030504040204" pitchFamily="34" charset="0"/>
              </a:rPr>
              <a:t>feelings?</a:t>
            </a:r>
          </a:p>
        </p:txBody>
      </p:sp>
      <p:sp>
        <p:nvSpPr>
          <p:cNvPr id="10" name="Slide Number Placeholder 9">
            <a:extLst>
              <a:ext uri="{FF2B5EF4-FFF2-40B4-BE49-F238E27FC236}">
                <a16:creationId xmlns:a16="http://schemas.microsoft.com/office/drawing/2014/main" id="{D106143B-F601-B336-1F81-EE417108B60C}"/>
              </a:ext>
            </a:extLst>
          </p:cNvPr>
          <p:cNvSpPr>
            <a:spLocks noGrp="1"/>
          </p:cNvSpPr>
          <p:nvPr>
            <p:ph type="sldNum" sz="quarter" idx="12"/>
          </p:nvPr>
        </p:nvSpPr>
        <p:spPr/>
        <p:txBody>
          <a:bodyPr/>
          <a:lstStyle/>
          <a:p>
            <a:fld id="{26F27AA8-E24B-4D76-98FD-C6ECD852A887}" type="slidenum">
              <a:rPr lang="es-419" smtClean="0"/>
              <a:pPr/>
              <a:t>30</a:t>
            </a:fld>
            <a:endParaRPr lang="es-419"/>
          </a:p>
        </p:txBody>
      </p:sp>
    </p:spTree>
    <p:extLst>
      <p:ext uri="{BB962C8B-B14F-4D97-AF65-F5344CB8AC3E}">
        <p14:creationId xmlns:p14="http://schemas.microsoft.com/office/powerpoint/2010/main" val="3318858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D13E5-DAD7-C25F-D347-402D481276C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D908C24-1410-6019-20D2-F1475A181E67}"/>
              </a:ext>
            </a:extLst>
          </p:cNvPr>
          <p:cNvPicPr>
            <a:picLocks noChangeAspect="1"/>
          </p:cNvPicPr>
          <p:nvPr/>
        </p:nvPicPr>
        <p:blipFill>
          <a:blip r:embed="rId2"/>
          <a:stretch>
            <a:fillRect/>
          </a:stretch>
        </p:blipFill>
        <p:spPr>
          <a:xfrm rot="20850773">
            <a:off x="241573" y="575881"/>
            <a:ext cx="2327096" cy="2020226"/>
          </a:xfrm>
          <a:prstGeom prst="rect">
            <a:avLst/>
          </a:prstGeom>
        </p:spPr>
      </p:pic>
      <p:sp>
        <p:nvSpPr>
          <p:cNvPr id="9" name="Rectangle 8">
            <a:extLst>
              <a:ext uri="{FF2B5EF4-FFF2-40B4-BE49-F238E27FC236}">
                <a16:creationId xmlns:a16="http://schemas.microsoft.com/office/drawing/2014/main" id="{EB1E3B48-F59A-CCFC-1DFE-67FD515EB778}"/>
              </a:ext>
            </a:extLst>
          </p:cNvPr>
          <p:cNvSpPr/>
          <p:nvPr/>
        </p:nvSpPr>
        <p:spPr>
          <a:xfrm>
            <a:off x="1664938" y="1383545"/>
            <a:ext cx="8817657" cy="362288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79">
            <a:extLst>
              <a:ext uri="{FF2B5EF4-FFF2-40B4-BE49-F238E27FC236}">
                <a16:creationId xmlns:a16="http://schemas.microsoft.com/office/drawing/2014/main" id="{B9277804-1945-4CEB-BD1B-354B892889A4}"/>
              </a:ext>
            </a:extLst>
          </p:cNvPr>
          <p:cNvSpPr txBox="1"/>
          <p:nvPr/>
        </p:nvSpPr>
        <p:spPr>
          <a:xfrm>
            <a:off x="1977835" y="1549151"/>
            <a:ext cx="8080565" cy="3466465"/>
          </a:xfrm>
          <a:prstGeom prst="rect">
            <a:avLst/>
          </a:prstGeom>
        </p:spPr>
        <p:txBody>
          <a:bodyPr wrap="square" lIns="0" tIns="0" rIns="0" bIns="0" rtlCol="0">
            <a:noAutofit/>
          </a:bodyPr>
          <a:lstStyle/>
          <a:p>
            <a:pPr marL="0" marR="0">
              <a:lnSpc>
                <a:spcPct val="150000"/>
              </a:lnSpc>
              <a:spcBef>
                <a:spcPts val="0"/>
              </a:spcBef>
              <a:spcAft>
                <a:spcPts val="0"/>
              </a:spcAft>
            </a:pPr>
            <a:r>
              <a:rPr lang="en-US" sz="2400" spc="-40" dirty="0">
                <a:solidFill>
                  <a:srgbClr val="231F20"/>
                </a:solidFill>
                <a:effectLst/>
                <a:latin typeface="Lato" panose="020F0502020204030203" pitchFamily="34" charset="77"/>
                <a:ea typeface="Tahoma" panose="020B0604030504040204" pitchFamily="34" charset="0"/>
              </a:rPr>
              <a:t>If</a:t>
            </a:r>
            <a:r>
              <a:rPr lang="en-US" sz="2400" spc="-70" dirty="0">
                <a:solidFill>
                  <a:srgbClr val="231F20"/>
                </a:solidFill>
                <a:effectLst/>
                <a:latin typeface="Lato" panose="020F0502020204030203" pitchFamily="34" charset="77"/>
                <a:ea typeface="Tahoma" panose="020B0604030504040204" pitchFamily="34" charset="0"/>
              </a:rPr>
              <a:t> </a:t>
            </a:r>
            <a:r>
              <a:rPr lang="en-US" sz="2400" spc="-40" dirty="0">
                <a:solidFill>
                  <a:srgbClr val="231F20"/>
                </a:solidFill>
                <a:effectLst/>
                <a:latin typeface="Lato" panose="020F0502020204030203" pitchFamily="34" charset="77"/>
                <a:ea typeface="Tahoma" panose="020B0604030504040204" pitchFamily="34" charset="0"/>
              </a:rPr>
              <a:t>you </a:t>
            </a:r>
            <a:r>
              <a:rPr lang="en-US" sz="2400" dirty="0">
                <a:solidFill>
                  <a:srgbClr val="231F20"/>
                </a:solidFill>
                <a:effectLst/>
                <a:latin typeface="Lato" panose="020F0502020204030203" pitchFamily="34" charset="77"/>
                <a:ea typeface="Tahoma" panose="020B0604030504040204" pitchFamily="34" charset="0"/>
              </a:rPr>
              <a:t>have a friend who is having</a:t>
            </a:r>
            <a:r>
              <a:rPr lang="en-US" sz="2400" spc="-90"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a</a:t>
            </a:r>
            <a:r>
              <a:rPr lang="en-US" sz="2400" spc="-8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hard</a:t>
            </a:r>
            <a:r>
              <a:rPr lang="en-US" sz="2400" spc="-8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time,</a:t>
            </a:r>
            <a:r>
              <a:rPr lang="en-US" sz="2400" spc="-8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show them you care and let them know</a:t>
            </a:r>
            <a:r>
              <a:rPr lang="en-US" sz="2400" spc="-11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you’re</a:t>
            </a:r>
            <a:r>
              <a:rPr lang="en-US" sz="2400" spc="-6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there</a:t>
            </a:r>
            <a:r>
              <a:rPr lang="en-US" sz="2400" spc="-6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if</a:t>
            </a:r>
            <a:r>
              <a:rPr lang="en-US" sz="2400" spc="-8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they want</a:t>
            </a:r>
            <a:r>
              <a:rPr lang="en-US" sz="2400" spc="-20"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to</a:t>
            </a:r>
            <a:r>
              <a:rPr lang="en-US" sz="2400" spc="-20"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talk.</a:t>
            </a:r>
            <a:r>
              <a:rPr lang="en-US" sz="2400" spc="-20"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Don’t</a:t>
            </a:r>
            <a:r>
              <a:rPr lang="en-US" sz="2400" spc="-20"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try</a:t>
            </a:r>
            <a:r>
              <a:rPr lang="en-US" sz="2400" spc="-50"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to manage</a:t>
            </a:r>
            <a:r>
              <a:rPr lang="en-US" sz="2400" spc="-6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their</a:t>
            </a:r>
            <a:r>
              <a:rPr lang="en-US" sz="2400" spc="-8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feelings</a:t>
            </a:r>
            <a:r>
              <a:rPr lang="en-US" sz="2400" spc="-6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on your own. Anyone can call</a:t>
            </a:r>
            <a:r>
              <a:rPr lang="en-US" sz="2400" spc="-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or</a:t>
            </a:r>
            <a:r>
              <a:rPr lang="en-US" sz="2400" spc="-30"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text</a:t>
            </a:r>
            <a:r>
              <a:rPr lang="en-US" sz="2400" spc="-5" dirty="0">
                <a:solidFill>
                  <a:srgbClr val="231F20"/>
                </a:solidFill>
                <a:effectLst/>
                <a:latin typeface="Lato" panose="020F0502020204030203" pitchFamily="34" charset="77"/>
                <a:ea typeface="Tahoma" panose="020B0604030504040204" pitchFamily="34" charset="0"/>
              </a:rPr>
              <a:t> </a:t>
            </a:r>
            <a:r>
              <a:rPr lang="en-US" sz="2400" dirty="0">
                <a:solidFill>
                  <a:srgbClr val="231F20"/>
                </a:solidFill>
                <a:effectLst/>
                <a:latin typeface="Lato" panose="020F0502020204030203" pitchFamily="34" charset="77"/>
                <a:ea typeface="Tahoma" panose="020B0604030504040204" pitchFamily="34" charset="0"/>
              </a:rPr>
              <a:t>the</a:t>
            </a:r>
            <a:r>
              <a:rPr lang="en-US" sz="2400" spc="-5" dirty="0">
                <a:solidFill>
                  <a:srgbClr val="231F20"/>
                </a:solidFill>
                <a:effectLst/>
                <a:latin typeface="Lato" panose="020F0502020204030203" pitchFamily="34" charset="77"/>
                <a:ea typeface="Tahoma" panose="020B0604030504040204" pitchFamily="34" charset="0"/>
              </a:rPr>
              <a:t> </a:t>
            </a:r>
            <a:r>
              <a:rPr lang="en-US" sz="2400" b="1" dirty="0">
                <a:solidFill>
                  <a:srgbClr val="231F20"/>
                </a:solidFill>
                <a:effectLst/>
                <a:latin typeface="Lato" panose="020F0502020204030203" pitchFamily="34" charset="77"/>
                <a:ea typeface="Tahoma" panose="020B0604030504040204" pitchFamily="34" charset="0"/>
              </a:rPr>
              <a:t>Suicide</a:t>
            </a:r>
            <a:r>
              <a:rPr lang="en-US" sz="2400" b="1" spc="-5" dirty="0">
                <a:solidFill>
                  <a:srgbClr val="231F20"/>
                </a:solidFill>
                <a:effectLst/>
                <a:latin typeface="Lato" panose="020F0502020204030203" pitchFamily="34" charset="77"/>
                <a:ea typeface="Tahoma" panose="020B0604030504040204" pitchFamily="34" charset="0"/>
              </a:rPr>
              <a:t> </a:t>
            </a:r>
            <a:r>
              <a:rPr lang="en-US" sz="2400" b="1" dirty="0">
                <a:solidFill>
                  <a:srgbClr val="231F20"/>
                </a:solidFill>
                <a:effectLst/>
                <a:latin typeface="Lato" panose="020F0502020204030203" pitchFamily="34" charset="77"/>
                <a:ea typeface="Tahoma" panose="020B0604030504040204" pitchFamily="34" charset="0"/>
              </a:rPr>
              <a:t>&amp; Crisis Lifeline by dialing 988</a:t>
            </a:r>
            <a:r>
              <a:rPr lang="en-US" sz="2400" dirty="0">
                <a:solidFill>
                  <a:srgbClr val="231F20"/>
                </a:solidFill>
                <a:effectLst/>
                <a:latin typeface="Lato" panose="020F0502020204030203" pitchFamily="34" charset="77"/>
                <a:ea typeface="Tahoma" panose="020B0604030504040204" pitchFamily="34" charset="0"/>
              </a:rPr>
              <a:t>. </a:t>
            </a:r>
          </a:p>
          <a:p>
            <a:pPr marL="0" marR="0">
              <a:lnSpc>
                <a:spcPct val="150000"/>
              </a:lnSpc>
              <a:spcBef>
                <a:spcPts val="0"/>
              </a:spcBef>
              <a:spcAft>
                <a:spcPts val="0"/>
              </a:spcAft>
            </a:pPr>
            <a:r>
              <a:rPr lang="en-US" sz="2400" dirty="0">
                <a:solidFill>
                  <a:srgbClr val="231F20"/>
                </a:solidFill>
                <a:effectLst/>
                <a:latin typeface="Lato" panose="020F0502020204030203" pitchFamily="34" charset="77"/>
                <a:ea typeface="Tahoma" panose="020B0604030504040204" pitchFamily="34" charset="0"/>
              </a:rPr>
              <a:t>Please reach out to a trusted adult for how to best </a:t>
            </a:r>
          </a:p>
          <a:p>
            <a:pPr marL="0" marR="0">
              <a:lnSpc>
                <a:spcPct val="150000"/>
              </a:lnSpc>
              <a:spcBef>
                <a:spcPts val="0"/>
              </a:spcBef>
              <a:spcAft>
                <a:spcPts val="0"/>
              </a:spcAft>
            </a:pPr>
            <a:r>
              <a:rPr lang="en-US" sz="2400" dirty="0">
                <a:solidFill>
                  <a:srgbClr val="231F20"/>
                </a:solidFill>
                <a:effectLst/>
                <a:latin typeface="Lato" panose="020F0502020204030203" pitchFamily="34" charset="77"/>
                <a:ea typeface="Tahoma" panose="020B0604030504040204" pitchFamily="34" charset="0"/>
              </a:rPr>
              <a:t>help your friend.</a:t>
            </a:r>
            <a:endParaRPr lang="es-419" sz="2400" dirty="0">
              <a:effectLst/>
              <a:latin typeface="Lato" panose="020F0502020204030203" pitchFamily="34" charset="77"/>
              <a:ea typeface="Tahoma" panose="020B0604030504040204" pitchFamily="34" charset="0"/>
            </a:endParaRPr>
          </a:p>
        </p:txBody>
      </p:sp>
      <p:sp>
        <p:nvSpPr>
          <p:cNvPr id="2" name="Rectangle 1">
            <a:extLst>
              <a:ext uri="{FF2B5EF4-FFF2-40B4-BE49-F238E27FC236}">
                <a16:creationId xmlns:a16="http://schemas.microsoft.com/office/drawing/2014/main" id="{D7313A42-79D9-6D32-EACF-E52CEB89EC60}"/>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0D0D5192-52C3-410E-204A-5D4E4EFEB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pic>
        <p:nvPicPr>
          <p:cNvPr id="12" name="Picture 11">
            <a:extLst>
              <a:ext uri="{FF2B5EF4-FFF2-40B4-BE49-F238E27FC236}">
                <a16:creationId xmlns:a16="http://schemas.microsoft.com/office/drawing/2014/main" id="{38226193-DFE8-4D45-1F59-948E59D345CB}"/>
              </a:ext>
            </a:extLst>
          </p:cNvPr>
          <p:cNvPicPr>
            <a:picLocks noChangeAspect="1"/>
          </p:cNvPicPr>
          <p:nvPr/>
        </p:nvPicPr>
        <p:blipFill>
          <a:blip r:embed="rId4"/>
          <a:stretch>
            <a:fillRect/>
          </a:stretch>
        </p:blipFill>
        <p:spPr>
          <a:xfrm rot="379576">
            <a:off x="8412314" y="2935014"/>
            <a:ext cx="2170841" cy="2753617"/>
          </a:xfrm>
          <a:prstGeom prst="rect">
            <a:avLst/>
          </a:prstGeom>
        </p:spPr>
      </p:pic>
      <p:sp>
        <p:nvSpPr>
          <p:cNvPr id="15" name="TextBox 14">
            <a:extLst>
              <a:ext uri="{FF2B5EF4-FFF2-40B4-BE49-F238E27FC236}">
                <a16:creationId xmlns:a16="http://schemas.microsoft.com/office/drawing/2014/main" id="{33D0FFA1-09D9-8BF1-9671-1653932FAF94}"/>
              </a:ext>
            </a:extLst>
          </p:cNvPr>
          <p:cNvSpPr txBox="1"/>
          <p:nvPr/>
        </p:nvSpPr>
        <p:spPr>
          <a:xfrm>
            <a:off x="2946026" y="630825"/>
            <a:ext cx="6299946" cy="769441"/>
          </a:xfrm>
          <a:prstGeom prst="rect">
            <a:avLst/>
          </a:prstGeom>
          <a:noFill/>
        </p:spPr>
        <p:txBody>
          <a:bodyPr wrap="square">
            <a:spAutoFit/>
          </a:bodyPr>
          <a:lstStyle/>
          <a:p>
            <a:pPr algn="ctr"/>
            <a:r>
              <a:rPr lang="en-US" sz="4400" b="1" spc="300" dirty="0">
                <a:solidFill>
                  <a:srgbClr val="24BDD3"/>
                </a:solidFill>
                <a:effectLst/>
                <a:latin typeface="Lato Black" panose="020F0502020204030203" pitchFamily="34" charset="77"/>
                <a:ea typeface="Tahoma" panose="020B0604030504040204" pitchFamily="34" charset="0"/>
              </a:rPr>
              <a:t>REMEMBER</a:t>
            </a:r>
            <a:r>
              <a:rPr lang="en-US" sz="3600" b="1" spc="-10" dirty="0">
                <a:solidFill>
                  <a:srgbClr val="24BDD3"/>
                </a:solidFill>
                <a:effectLst/>
                <a:latin typeface="Lato" panose="020F0502020204030203" pitchFamily="34" charset="77"/>
                <a:ea typeface="Tahoma" panose="020B0604030504040204" pitchFamily="34" charset="0"/>
              </a:rPr>
              <a:t> </a:t>
            </a:r>
            <a:endParaRPr lang="en-US" sz="3600" dirty="0"/>
          </a:p>
        </p:txBody>
      </p:sp>
      <p:sp>
        <p:nvSpPr>
          <p:cNvPr id="7" name="Slide Number Placeholder 6">
            <a:extLst>
              <a:ext uri="{FF2B5EF4-FFF2-40B4-BE49-F238E27FC236}">
                <a16:creationId xmlns:a16="http://schemas.microsoft.com/office/drawing/2014/main" id="{FAC0B613-4759-B578-7042-4B99B4389ECB}"/>
              </a:ext>
            </a:extLst>
          </p:cNvPr>
          <p:cNvSpPr>
            <a:spLocks noGrp="1"/>
          </p:cNvSpPr>
          <p:nvPr>
            <p:ph type="sldNum" sz="quarter" idx="12"/>
          </p:nvPr>
        </p:nvSpPr>
        <p:spPr/>
        <p:txBody>
          <a:bodyPr/>
          <a:lstStyle/>
          <a:p>
            <a:fld id="{26F27AA8-E24B-4D76-98FD-C6ECD852A887}" type="slidenum">
              <a:rPr lang="es-419" smtClean="0"/>
              <a:pPr/>
              <a:t>31</a:t>
            </a:fld>
            <a:endParaRPr lang="es-419"/>
          </a:p>
        </p:txBody>
      </p:sp>
    </p:spTree>
    <p:extLst>
      <p:ext uri="{BB962C8B-B14F-4D97-AF65-F5344CB8AC3E}">
        <p14:creationId xmlns:p14="http://schemas.microsoft.com/office/powerpoint/2010/main" val="3573523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on a yellow couch&#10;&#10;AI-generated content may be incorrect.">
            <a:extLst>
              <a:ext uri="{FF2B5EF4-FFF2-40B4-BE49-F238E27FC236}">
                <a16:creationId xmlns:a16="http://schemas.microsoft.com/office/drawing/2014/main" id="{93826C8B-8757-655F-06EE-E6C2E52FF43F}"/>
              </a:ext>
            </a:extLst>
          </p:cNvPr>
          <p:cNvPicPr>
            <a:picLocks noChangeAspect="1"/>
          </p:cNvPicPr>
          <p:nvPr/>
        </p:nvPicPr>
        <p:blipFill>
          <a:blip r:embed="rId2">
            <a:extLst>
              <a:ext uri="{28A0092B-C50C-407E-A947-70E740481C1C}">
                <a14:useLocalDpi xmlns:a14="http://schemas.microsoft.com/office/drawing/2010/main" val="0"/>
              </a:ext>
            </a:extLst>
          </a:blip>
          <a:srcRect l="17020" t="8282" r="20238" b="3353"/>
          <a:stretch>
            <a:fillRect/>
          </a:stretch>
        </p:blipFill>
        <p:spPr>
          <a:xfrm>
            <a:off x="5050635" y="0"/>
            <a:ext cx="7168257" cy="6733866"/>
          </a:xfrm>
          <a:prstGeom prst="rect">
            <a:avLst/>
          </a:prstGeom>
        </p:spPr>
      </p:pic>
      <p:pic>
        <p:nvPicPr>
          <p:cNvPr id="9" name="Picture 8" descr="A purple and black background&#10;&#10;AI-generated content may be incorrect.">
            <a:extLst>
              <a:ext uri="{FF2B5EF4-FFF2-40B4-BE49-F238E27FC236}">
                <a16:creationId xmlns:a16="http://schemas.microsoft.com/office/drawing/2014/main" id="{F37DC06A-6838-3803-5767-8068D8571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63144">
            <a:off x="-573009" y="-4030628"/>
            <a:ext cx="4646478" cy="8360700"/>
          </a:xfrm>
          <a:prstGeom prst="rect">
            <a:avLst/>
          </a:prstGeom>
        </p:spPr>
      </p:pic>
      <p:sp>
        <p:nvSpPr>
          <p:cNvPr id="4" name="Title 3"/>
          <p:cNvSpPr>
            <a:spLocks noGrp="1"/>
          </p:cNvSpPr>
          <p:nvPr>
            <p:ph type="title"/>
          </p:nvPr>
        </p:nvSpPr>
        <p:spPr>
          <a:xfrm>
            <a:off x="614082" y="149722"/>
            <a:ext cx="5481918" cy="1974663"/>
          </a:xfrm>
        </p:spPr>
        <p:txBody>
          <a:bodyPr/>
          <a:lstStyle/>
          <a:p>
            <a:r>
              <a:rPr lang="en-US" b="1" i="1" dirty="0">
                <a:solidFill>
                  <a:schemeClr val="bg1"/>
                </a:solidFill>
                <a:latin typeface="Lato" panose="020F0502020204030203" pitchFamily="34" charset="77"/>
              </a:rPr>
              <a:t>What does “mental health” mean?</a:t>
            </a:r>
            <a:endParaRPr lang="es-419" b="1" i="1" dirty="0">
              <a:solidFill>
                <a:schemeClr val="bg1"/>
              </a:solidFill>
              <a:latin typeface="Lato" panose="020F0502020204030203" pitchFamily="34" charset="77"/>
            </a:endParaRPr>
          </a:p>
        </p:txBody>
      </p:sp>
      <p:sp>
        <p:nvSpPr>
          <p:cNvPr id="5" name="TextBox 4"/>
          <p:cNvSpPr txBox="1"/>
          <p:nvPr/>
        </p:nvSpPr>
        <p:spPr>
          <a:xfrm>
            <a:off x="614082" y="2618243"/>
            <a:ext cx="4409661" cy="3046988"/>
          </a:xfrm>
          <a:prstGeom prst="rect">
            <a:avLst/>
          </a:prstGeom>
          <a:noFill/>
        </p:spPr>
        <p:txBody>
          <a:bodyPr wrap="square" rtlCol="0">
            <a:spAutoFit/>
          </a:bodyPr>
          <a:lstStyle/>
          <a:p>
            <a:r>
              <a:rPr lang="en-US" sz="3200" dirty="0"/>
              <a:t>Mental health includes how we think, feel, and act. It also helps guide how we handle stress, relate to other people, and make decisions.</a:t>
            </a:r>
            <a:endParaRPr lang="es-419" sz="3200" dirty="0"/>
          </a:p>
        </p:txBody>
      </p:sp>
      <p:sp>
        <p:nvSpPr>
          <p:cNvPr id="6" name="Rectangle 5">
            <a:extLst>
              <a:ext uri="{FF2B5EF4-FFF2-40B4-BE49-F238E27FC236}">
                <a16:creationId xmlns:a16="http://schemas.microsoft.com/office/drawing/2014/main" id="{4CA35456-6C3F-F4A4-0079-232F479F0903}"/>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descr="A logo for a child's mental health foundation&#10;&#10;AI-generated content may be incorrect.">
            <a:extLst>
              <a:ext uri="{FF2B5EF4-FFF2-40B4-BE49-F238E27FC236}">
                <a16:creationId xmlns:a16="http://schemas.microsoft.com/office/drawing/2014/main" id="{D2AC340B-BA2A-65A0-67EA-756FA380D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11" name="Slide Number Placeholder 10">
            <a:extLst>
              <a:ext uri="{FF2B5EF4-FFF2-40B4-BE49-F238E27FC236}">
                <a16:creationId xmlns:a16="http://schemas.microsoft.com/office/drawing/2014/main" id="{CB19B8C9-DC66-3D9E-CA6B-15903FC4DF71}"/>
              </a:ext>
            </a:extLst>
          </p:cNvPr>
          <p:cNvSpPr>
            <a:spLocks noGrp="1"/>
          </p:cNvSpPr>
          <p:nvPr>
            <p:ph type="sldNum" sz="quarter" idx="12"/>
          </p:nvPr>
        </p:nvSpPr>
        <p:spPr/>
        <p:txBody>
          <a:bodyPr/>
          <a:lstStyle/>
          <a:p>
            <a:fld id="{26F27AA8-E24B-4D76-98FD-C6ECD852A887}" type="slidenum">
              <a:rPr lang="es-419" smtClean="0"/>
              <a:pPr/>
              <a:t>4</a:t>
            </a:fld>
            <a:endParaRPr lang="es-419"/>
          </a:p>
        </p:txBody>
      </p:sp>
    </p:spTree>
    <p:extLst>
      <p:ext uri="{BB962C8B-B14F-4D97-AF65-F5344CB8AC3E}">
        <p14:creationId xmlns:p14="http://schemas.microsoft.com/office/powerpoint/2010/main" val="1305105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7289B-4C57-75EA-DEA5-15D008438459}"/>
              </a:ext>
            </a:extLst>
          </p:cNvPr>
          <p:cNvSpPr/>
          <p:nvPr/>
        </p:nvSpPr>
        <p:spPr>
          <a:xfrm>
            <a:off x="-136966" y="-161365"/>
            <a:ext cx="12535154" cy="7104729"/>
          </a:xfrm>
          <a:prstGeom prst="rect">
            <a:avLst/>
          </a:prstGeom>
          <a:solidFill>
            <a:srgbClr val="24BDD3"/>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652618" y="1451923"/>
            <a:ext cx="6886762" cy="2720228"/>
          </a:xfrm>
        </p:spPr>
        <p:txBody>
          <a:bodyPr>
            <a:normAutofit/>
          </a:bodyPr>
          <a:lstStyle/>
          <a:p>
            <a:pPr algn="ctr"/>
            <a:r>
              <a:rPr lang="en-US" b="1" i="1" dirty="0">
                <a:solidFill>
                  <a:schemeClr val="bg1"/>
                </a:solidFill>
                <a:latin typeface="Lato Black" panose="020F0502020204030203" pitchFamily="34" charset="77"/>
              </a:rPr>
              <a:t>What does it mean to have a mental health diagnosis? </a:t>
            </a:r>
            <a:endParaRPr lang="es-419" b="1" i="1" dirty="0">
              <a:solidFill>
                <a:schemeClr val="bg1"/>
              </a:solidFill>
              <a:latin typeface="Lato Black" panose="020F0502020204030203" pitchFamily="34" charset="77"/>
            </a:endParaRPr>
          </a:p>
        </p:txBody>
      </p:sp>
      <p:sp>
        <p:nvSpPr>
          <p:cNvPr id="6" name="Rectangle 5">
            <a:extLst>
              <a:ext uri="{FF2B5EF4-FFF2-40B4-BE49-F238E27FC236}">
                <a16:creationId xmlns:a16="http://schemas.microsoft.com/office/drawing/2014/main" id="{EB607467-1510-A7EA-3A6A-6584BCFCA74C}"/>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descr="A logo for a child's mental health foundation&#10;&#10;AI-generated content may be incorrect.">
            <a:extLst>
              <a:ext uri="{FF2B5EF4-FFF2-40B4-BE49-F238E27FC236}">
                <a16:creationId xmlns:a16="http://schemas.microsoft.com/office/drawing/2014/main" id="{B22CFD46-815A-7566-E1EE-700827755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721" y="5254906"/>
            <a:ext cx="3832559" cy="2177591"/>
          </a:xfrm>
          <a:prstGeom prst="rect">
            <a:avLst/>
          </a:prstGeom>
        </p:spPr>
      </p:pic>
      <p:sp>
        <p:nvSpPr>
          <p:cNvPr id="9" name="Slide Number Placeholder 8">
            <a:extLst>
              <a:ext uri="{FF2B5EF4-FFF2-40B4-BE49-F238E27FC236}">
                <a16:creationId xmlns:a16="http://schemas.microsoft.com/office/drawing/2014/main" id="{2676AADE-396F-1294-26C7-5FF37D930BF2}"/>
              </a:ext>
            </a:extLst>
          </p:cNvPr>
          <p:cNvSpPr>
            <a:spLocks noGrp="1"/>
          </p:cNvSpPr>
          <p:nvPr>
            <p:ph type="sldNum" sz="quarter" idx="12"/>
          </p:nvPr>
        </p:nvSpPr>
        <p:spPr/>
        <p:txBody>
          <a:bodyPr/>
          <a:lstStyle/>
          <a:p>
            <a:fld id="{26F27AA8-E24B-4D76-98FD-C6ECD852A887}" type="slidenum">
              <a:rPr lang="es-419" smtClean="0"/>
              <a:pPr/>
              <a:t>5</a:t>
            </a:fld>
            <a:endParaRPr lang="es-419"/>
          </a:p>
        </p:txBody>
      </p:sp>
    </p:spTree>
    <p:extLst>
      <p:ext uri="{BB962C8B-B14F-4D97-AF65-F5344CB8AC3E}">
        <p14:creationId xmlns:p14="http://schemas.microsoft.com/office/powerpoint/2010/main" val="53670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sitting on the floor&#10;&#10;AI-generated content may be incorrect.">
            <a:extLst>
              <a:ext uri="{FF2B5EF4-FFF2-40B4-BE49-F238E27FC236}">
                <a16:creationId xmlns:a16="http://schemas.microsoft.com/office/drawing/2014/main" id="{8B7559F6-C7FC-43CE-5B36-99FA637A9BA6}"/>
              </a:ext>
            </a:extLst>
          </p:cNvPr>
          <p:cNvPicPr>
            <a:picLocks noChangeAspect="1"/>
          </p:cNvPicPr>
          <p:nvPr/>
        </p:nvPicPr>
        <p:blipFill>
          <a:blip r:embed="rId2">
            <a:extLst>
              <a:ext uri="{28A0092B-C50C-407E-A947-70E740481C1C}">
                <a14:useLocalDpi xmlns:a14="http://schemas.microsoft.com/office/drawing/2010/main" val="0"/>
              </a:ext>
            </a:extLst>
          </a:blip>
          <a:srcRect l="24167" t="1594" r="6870" b="-9356"/>
          <a:stretch>
            <a:fillRect/>
          </a:stretch>
        </p:blipFill>
        <p:spPr>
          <a:xfrm>
            <a:off x="5189125" y="-266172"/>
            <a:ext cx="7090632" cy="7390344"/>
          </a:xfrm>
          <a:prstGeom prst="rect">
            <a:avLst/>
          </a:prstGeom>
        </p:spPr>
      </p:pic>
      <p:pic>
        <p:nvPicPr>
          <p:cNvPr id="3" name="Picture 2" descr="A blue and black logo&#10;&#10;Description automatically generated">
            <a:extLst>
              <a:ext uri="{FF2B5EF4-FFF2-40B4-BE49-F238E27FC236}">
                <a16:creationId xmlns:a16="http://schemas.microsoft.com/office/drawing/2014/main" id="{B48DB3BC-97D6-5F40-7084-A38FCA937654}"/>
              </a:ext>
            </a:extLst>
          </p:cNvPr>
          <p:cNvPicPr>
            <a:picLocks noChangeAspect="1"/>
          </p:cNvPicPr>
          <p:nvPr/>
        </p:nvPicPr>
        <p:blipFill>
          <a:blip r:embed="rId3"/>
          <a:stretch>
            <a:fillRect/>
          </a:stretch>
        </p:blipFill>
        <p:spPr>
          <a:xfrm rot="5681974">
            <a:off x="-867980" y="-4545332"/>
            <a:ext cx="5284245" cy="9394213"/>
          </a:xfrm>
          <a:prstGeom prst="rect">
            <a:avLst/>
          </a:prstGeom>
        </p:spPr>
      </p:pic>
      <p:sp>
        <p:nvSpPr>
          <p:cNvPr id="5" name="TextBox 4"/>
          <p:cNvSpPr txBox="1"/>
          <p:nvPr/>
        </p:nvSpPr>
        <p:spPr>
          <a:xfrm>
            <a:off x="646393" y="2587561"/>
            <a:ext cx="4318010" cy="3046988"/>
          </a:xfrm>
          <a:prstGeom prst="rect">
            <a:avLst/>
          </a:prstGeom>
          <a:noFill/>
        </p:spPr>
        <p:txBody>
          <a:bodyPr wrap="square" rtlCol="0">
            <a:spAutoFit/>
          </a:bodyPr>
          <a:lstStyle/>
          <a:p>
            <a:r>
              <a:rPr lang="en-US" sz="2400" dirty="0"/>
              <a:t>When our thoughts, feelings or behaviors feel out of our control for most days of the week, multiple weeks at a time, and start to get in the way of our daily lives. This can also include difficulty focusing, controlling our emotions or learning.</a:t>
            </a:r>
            <a:endParaRPr lang="es-419" sz="2400" dirty="0"/>
          </a:p>
        </p:txBody>
      </p:sp>
      <p:sp>
        <p:nvSpPr>
          <p:cNvPr id="4" name="Title 3"/>
          <p:cNvSpPr>
            <a:spLocks noGrp="1"/>
          </p:cNvSpPr>
          <p:nvPr>
            <p:ph type="title"/>
          </p:nvPr>
        </p:nvSpPr>
        <p:spPr>
          <a:xfrm>
            <a:off x="646393" y="151775"/>
            <a:ext cx="4886740" cy="1861240"/>
          </a:xfrm>
        </p:spPr>
        <p:txBody>
          <a:bodyPr>
            <a:normAutofit/>
          </a:bodyPr>
          <a:lstStyle/>
          <a:p>
            <a:r>
              <a:rPr lang="en-US" sz="4000" b="1" i="1" dirty="0">
                <a:solidFill>
                  <a:schemeClr val="bg1"/>
                </a:solidFill>
                <a:latin typeface="Lato" panose="020F0502020204030203" pitchFamily="34" charset="77"/>
              </a:rPr>
              <a:t>What does it mean to have a mental health diagnosis? </a:t>
            </a:r>
            <a:endParaRPr lang="es-419" sz="4000" b="1" i="1" dirty="0">
              <a:solidFill>
                <a:schemeClr val="bg1"/>
              </a:solidFill>
              <a:latin typeface="Lato" panose="020F0502020204030203" pitchFamily="34" charset="77"/>
            </a:endParaRPr>
          </a:p>
        </p:txBody>
      </p:sp>
      <p:sp>
        <p:nvSpPr>
          <p:cNvPr id="2" name="Rectangle 1">
            <a:extLst>
              <a:ext uri="{FF2B5EF4-FFF2-40B4-BE49-F238E27FC236}">
                <a16:creationId xmlns:a16="http://schemas.microsoft.com/office/drawing/2014/main" id="{5A4CB1C1-5698-BDCC-DCDE-6D69A1FB488B}"/>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Picture 5" descr="A logo for a child's mental health foundation&#10;&#10;AI-generated content may be incorrect.">
            <a:extLst>
              <a:ext uri="{FF2B5EF4-FFF2-40B4-BE49-F238E27FC236}">
                <a16:creationId xmlns:a16="http://schemas.microsoft.com/office/drawing/2014/main" id="{4E5529AF-EC96-2AA8-12F9-B4EDB8FBF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11" name="Slide Number Placeholder 10">
            <a:extLst>
              <a:ext uri="{FF2B5EF4-FFF2-40B4-BE49-F238E27FC236}">
                <a16:creationId xmlns:a16="http://schemas.microsoft.com/office/drawing/2014/main" id="{0D3CBFD1-BC71-4502-A256-E2A7AE716714}"/>
              </a:ext>
            </a:extLst>
          </p:cNvPr>
          <p:cNvSpPr>
            <a:spLocks noGrp="1"/>
          </p:cNvSpPr>
          <p:nvPr>
            <p:ph type="sldNum" sz="quarter" idx="12"/>
          </p:nvPr>
        </p:nvSpPr>
        <p:spPr/>
        <p:txBody>
          <a:bodyPr/>
          <a:lstStyle/>
          <a:p>
            <a:fld id="{26F27AA8-E24B-4D76-98FD-C6ECD852A887}" type="slidenum">
              <a:rPr lang="es-419" smtClean="0"/>
              <a:pPr/>
              <a:t>6</a:t>
            </a:fld>
            <a:endParaRPr lang="es-419"/>
          </a:p>
        </p:txBody>
      </p:sp>
    </p:spTree>
    <p:extLst>
      <p:ext uri="{BB962C8B-B14F-4D97-AF65-F5344CB8AC3E}">
        <p14:creationId xmlns:p14="http://schemas.microsoft.com/office/powerpoint/2010/main" val="2708086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47CBC-30FB-DCC2-74BA-1AFC4F5D5CF0}"/>
              </a:ext>
            </a:extLst>
          </p:cNvPr>
          <p:cNvSpPr>
            <a:spLocks noGrp="1"/>
          </p:cNvSpPr>
          <p:nvPr>
            <p:ph type="title"/>
          </p:nvPr>
        </p:nvSpPr>
        <p:spPr/>
        <p:txBody>
          <a:bodyPr>
            <a:normAutofit/>
          </a:bodyPr>
          <a:lstStyle/>
          <a:p>
            <a:pPr algn="ctr"/>
            <a:r>
              <a:rPr lang="en-US" sz="6000" b="1" dirty="0">
                <a:latin typeface="Lato Black" panose="020F0502020204030203" pitchFamily="34" charset="77"/>
              </a:rPr>
              <a:t>True or False?</a:t>
            </a:r>
          </a:p>
        </p:txBody>
      </p:sp>
      <p:sp>
        <p:nvSpPr>
          <p:cNvPr id="3" name="Rectangle 2">
            <a:extLst>
              <a:ext uri="{FF2B5EF4-FFF2-40B4-BE49-F238E27FC236}">
                <a16:creationId xmlns:a16="http://schemas.microsoft.com/office/drawing/2014/main" id="{67FDDD31-96EF-B46E-510F-AD93C94890D6}"/>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F9EC1E5F-847D-F31C-4476-CA84F4AA9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5" name="TextBox 4">
            <a:extLst>
              <a:ext uri="{FF2B5EF4-FFF2-40B4-BE49-F238E27FC236}">
                <a16:creationId xmlns:a16="http://schemas.microsoft.com/office/drawing/2014/main" id="{96210D02-1F01-EA50-DA93-2D3568EA7619}"/>
              </a:ext>
            </a:extLst>
          </p:cNvPr>
          <p:cNvSpPr txBox="1"/>
          <p:nvPr/>
        </p:nvSpPr>
        <p:spPr>
          <a:xfrm>
            <a:off x="1866899" y="2114777"/>
            <a:ext cx="8458200" cy="1200329"/>
          </a:xfrm>
          <a:prstGeom prst="rect">
            <a:avLst/>
          </a:prstGeom>
          <a:noFill/>
        </p:spPr>
        <p:txBody>
          <a:bodyPr wrap="square" rtlCol="0">
            <a:spAutoFit/>
          </a:bodyPr>
          <a:lstStyle/>
          <a:p>
            <a:pPr algn="ctr"/>
            <a:r>
              <a:rPr lang="en-US" sz="3600" dirty="0">
                <a:latin typeface="Lato" panose="020F0502020204030203" pitchFamily="34" charset="77"/>
              </a:rPr>
              <a:t>Keeping your brain in shape is just as important as physical fitness.</a:t>
            </a:r>
          </a:p>
        </p:txBody>
      </p:sp>
      <p:pic>
        <p:nvPicPr>
          <p:cNvPr id="9" name="Picture 8" descr="A diagram with arrows and x and arrows&#10;&#10;AI-generated content may be incorrect.">
            <a:extLst>
              <a:ext uri="{FF2B5EF4-FFF2-40B4-BE49-F238E27FC236}">
                <a16:creationId xmlns:a16="http://schemas.microsoft.com/office/drawing/2014/main" id="{B8BDA4E3-2BF9-DB86-335B-E8AE41E2B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4397">
            <a:off x="573761" y="2765663"/>
            <a:ext cx="2192824" cy="2192824"/>
          </a:xfrm>
          <a:prstGeom prst="rect">
            <a:avLst/>
          </a:prstGeom>
        </p:spPr>
      </p:pic>
      <p:pic>
        <p:nvPicPr>
          <p:cNvPr id="10" name="Picture 9" descr="A blue whistle with a black background&#10;&#10;AI-generated content may be incorrect.">
            <a:extLst>
              <a:ext uri="{FF2B5EF4-FFF2-40B4-BE49-F238E27FC236}">
                <a16:creationId xmlns:a16="http://schemas.microsoft.com/office/drawing/2014/main" id="{EC1BA3D9-7591-44A8-F2C4-F6DDD28FE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08638">
            <a:off x="8928093" y="2721621"/>
            <a:ext cx="2453236" cy="2453236"/>
          </a:xfrm>
          <a:prstGeom prst="rect">
            <a:avLst/>
          </a:prstGeom>
        </p:spPr>
      </p:pic>
      <p:sp>
        <p:nvSpPr>
          <p:cNvPr id="11" name="Slide Number Placeholder 10">
            <a:extLst>
              <a:ext uri="{FF2B5EF4-FFF2-40B4-BE49-F238E27FC236}">
                <a16:creationId xmlns:a16="http://schemas.microsoft.com/office/drawing/2014/main" id="{FE73F4EE-C694-D7A0-15BB-D9655EE2C78A}"/>
              </a:ext>
            </a:extLst>
          </p:cNvPr>
          <p:cNvSpPr>
            <a:spLocks noGrp="1"/>
          </p:cNvSpPr>
          <p:nvPr>
            <p:ph type="sldNum" sz="quarter" idx="12"/>
          </p:nvPr>
        </p:nvSpPr>
        <p:spPr/>
        <p:txBody>
          <a:bodyPr/>
          <a:lstStyle/>
          <a:p>
            <a:fld id="{26F27AA8-E24B-4D76-98FD-C6ECD852A887}" type="slidenum">
              <a:rPr lang="es-419" smtClean="0"/>
              <a:pPr/>
              <a:t>7</a:t>
            </a:fld>
            <a:endParaRPr lang="es-419"/>
          </a:p>
        </p:txBody>
      </p:sp>
    </p:spTree>
    <p:extLst>
      <p:ext uri="{BB962C8B-B14F-4D97-AF65-F5344CB8AC3E}">
        <p14:creationId xmlns:p14="http://schemas.microsoft.com/office/powerpoint/2010/main" val="1601312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C6B82-EAAA-A9A5-5CA2-10BAB8D0F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4A3F4-6DE3-0127-3D61-E0A62300896B}"/>
              </a:ext>
            </a:extLst>
          </p:cNvPr>
          <p:cNvSpPr>
            <a:spLocks noGrp="1"/>
          </p:cNvSpPr>
          <p:nvPr>
            <p:ph type="title"/>
          </p:nvPr>
        </p:nvSpPr>
        <p:spPr/>
        <p:txBody>
          <a:bodyPr>
            <a:normAutofit/>
          </a:bodyPr>
          <a:lstStyle/>
          <a:p>
            <a:pPr algn="ctr"/>
            <a:r>
              <a:rPr lang="en-US" sz="6000" b="1" dirty="0">
                <a:latin typeface="Lato Black" panose="020F0502020204030203" pitchFamily="34" charset="77"/>
              </a:rPr>
              <a:t>True or False?</a:t>
            </a:r>
          </a:p>
        </p:txBody>
      </p:sp>
      <p:sp>
        <p:nvSpPr>
          <p:cNvPr id="3" name="Rectangle 2">
            <a:extLst>
              <a:ext uri="{FF2B5EF4-FFF2-40B4-BE49-F238E27FC236}">
                <a16:creationId xmlns:a16="http://schemas.microsoft.com/office/drawing/2014/main" id="{664394AA-DE5C-5FA3-ED96-6F49171840D8}"/>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630E6E7D-F2D1-7D47-7C52-F42EEBC3D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5" name="TextBox 4">
            <a:extLst>
              <a:ext uri="{FF2B5EF4-FFF2-40B4-BE49-F238E27FC236}">
                <a16:creationId xmlns:a16="http://schemas.microsoft.com/office/drawing/2014/main" id="{5B67DB2F-F27E-361E-1CDC-477B3627E57F}"/>
              </a:ext>
            </a:extLst>
          </p:cNvPr>
          <p:cNvSpPr txBox="1"/>
          <p:nvPr/>
        </p:nvSpPr>
        <p:spPr>
          <a:xfrm>
            <a:off x="1866899" y="2114777"/>
            <a:ext cx="8458200" cy="1200329"/>
          </a:xfrm>
          <a:prstGeom prst="rect">
            <a:avLst/>
          </a:prstGeom>
          <a:noFill/>
        </p:spPr>
        <p:txBody>
          <a:bodyPr wrap="square" rtlCol="0">
            <a:spAutoFit/>
          </a:bodyPr>
          <a:lstStyle/>
          <a:p>
            <a:pPr algn="ctr"/>
            <a:r>
              <a:rPr lang="en-US" sz="3600" dirty="0">
                <a:latin typeface="Lato" panose="020F0502020204030203" pitchFamily="34" charset="77"/>
              </a:rPr>
              <a:t>Keeping your brain in shape is just as important as physical fitness.</a:t>
            </a:r>
          </a:p>
        </p:txBody>
      </p:sp>
      <p:sp>
        <p:nvSpPr>
          <p:cNvPr id="8" name="TextBox 7">
            <a:extLst>
              <a:ext uri="{FF2B5EF4-FFF2-40B4-BE49-F238E27FC236}">
                <a16:creationId xmlns:a16="http://schemas.microsoft.com/office/drawing/2014/main" id="{97C7BE79-ED92-75CC-5A6E-900B9D426867}"/>
              </a:ext>
            </a:extLst>
          </p:cNvPr>
          <p:cNvSpPr txBox="1"/>
          <p:nvPr/>
        </p:nvSpPr>
        <p:spPr>
          <a:xfrm>
            <a:off x="1866899" y="3598001"/>
            <a:ext cx="8458200" cy="1107996"/>
          </a:xfrm>
          <a:prstGeom prst="rect">
            <a:avLst/>
          </a:prstGeom>
          <a:noFill/>
        </p:spPr>
        <p:txBody>
          <a:bodyPr wrap="square" rtlCol="0">
            <a:spAutoFit/>
          </a:bodyPr>
          <a:lstStyle/>
          <a:p>
            <a:pPr algn="ctr"/>
            <a:r>
              <a:rPr lang="en-US" sz="6600" b="1" dirty="0">
                <a:solidFill>
                  <a:srgbClr val="24BDD3"/>
                </a:solidFill>
                <a:latin typeface="Lato" panose="020F0502020204030203" pitchFamily="34" charset="77"/>
              </a:rPr>
              <a:t>TRUE</a:t>
            </a:r>
          </a:p>
        </p:txBody>
      </p:sp>
      <p:pic>
        <p:nvPicPr>
          <p:cNvPr id="9" name="Picture 8" descr="A blue whistle with a black background&#10;&#10;AI-generated content may be incorrect.">
            <a:extLst>
              <a:ext uri="{FF2B5EF4-FFF2-40B4-BE49-F238E27FC236}">
                <a16:creationId xmlns:a16="http://schemas.microsoft.com/office/drawing/2014/main" id="{CAA87592-A8FF-6A2B-5032-38D13877E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08638">
            <a:off x="8928093" y="2721621"/>
            <a:ext cx="2453236" cy="2453236"/>
          </a:xfrm>
          <a:prstGeom prst="rect">
            <a:avLst/>
          </a:prstGeom>
        </p:spPr>
      </p:pic>
      <p:pic>
        <p:nvPicPr>
          <p:cNvPr id="10" name="Picture 9" descr="A diagram with arrows and x and arrows&#10;&#10;AI-generated content may be incorrect.">
            <a:extLst>
              <a:ext uri="{FF2B5EF4-FFF2-40B4-BE49-F238E27FC236}">
                <a16:creationId xmlns:a16="http://schemas.microsoft.com/office/drawing/2014/main" id="{4710277D-8548-ABCA-D385-E0628E6C6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4397">
            <a:off x="573761" y="2765663"/>
            <a:ext cx="2192824" cy="2192824"/>
          </a:xfrm>
          <a:prstGeom prst="rect">
            <a:avLst/>
          </a:prstGeom>
        </p:spPr>
      </p:pic>
      <p:sp>
        <p:nvSpPr>
          <p:cNvPr id="12" name="Slide Number Placeholder 11">
            <a:extLst>
              <a:ext uri="{FF2B5EF4-FFF2-40B4-BE49-F238E27FC236}">
                <a16:creationId xmlns:a16="http://schemas.microsoft.com/office/drawing/2014/main" id="{33BEA690-64A0-E7C2-75DF-81C63CEAA104}"/>
              </a:ext>
            </a:extLst>
          </p:cNvPr>
          <p:cNvSpPr>
            <a:spLocks noGrp="1"/>
          </p:cNvSpPr>
          <p:nvPr>
            <p:ph type="sldNum" sz="quarter" idx="12"/>
          </p:nvPr>
        </p:nvSpPr>
        <p:spPr/>
        <p:txBody>
          <a:bodyPr/>
          <a:lstStyle/>
          <a:p>
            <a:fld id="{26F27AA8-E24B-4D76-98FD-C6ECD852A887}" type="slidenum">
              <a:rPr lang="es-419" smtClean="0"/>
              <a:pPr/>
              <a:t>8</a:t>
            </a:fld>
            <a:endParaRPr lang="es-419"/>
          </a:p>
        </p:txBody>
      </p:sp>
    </p:spTree>
    <p:extLst>
      <p:ext uri="{BB962C8B-B14F-4D97-AF65-F5344CB8AC3E}">
        <p14:creationId xmlns:p14="http://schemas.microsoft.com/office/powerpoint/2010/main" val="2502689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1AD4B7-CAF7-B8D9-DACA-726C88FA82AC}"/>
              </a:ext>
            </a:extLst>
          </p:cNvPr>
          <p:cNvSpPr/>
          <p:nvPr/>
        </p:nvSpPr>
        <p:spPr>
          <a:xfrm>
            <a:off x="-136968" y="5785439"/>
            <a:ext cx="12465935" cy="10981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A logo for a child's mental health foundation&#10;&#10;AI-generated content may be incorrect.">
            <a:extLst>
              <a:ext uri="{FF2B5EF4-FFF2-40B4-BE49-F238E27FC236}">
                <a16:creationId xmlns:a16="http://schemas.microsoft.com/office/drawing/2014/main" id="{D7B7A819-A5FC-6C41-1BD9-B71240312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743" y="5254906"/>
            <a:ext cx="3832559" cy="2177591"/>
          </a:xfrm>
          <a:prstGeom prst="rect">
            <a:avLst/>
          </a:prstGeom>
        </p:spPr>
      </p:pic>
      <p:sp>
        <p:nvSpPr>
          <p:cNvPr id="5" name="Title 1">
            <a:extLst>
              <a:ext uri="{FF2B5EF4-FFF2-40B4-BE49-F238E27FC236}">
                <a16:creationId xmlns:a16="http://schemas.microsoft.com/office/drawing/2014/main" id="{75E83D4D-FDDE-6C04-FA50-29C46C65BD2A}"/>
              </a:ext>
            </a:extLst>
          </p:cNvPr>
          <p:cNvSpPr>
            <a:spLocks noGrp="1"/>
          </p:cNvSpPr>
          <p:nvPr>
            <p:ph type="title"/>
          </p:nvPr>
        </p:nvSpPr>
        <p:spPr>
          <a:xfrm>
            <a:off x="838200" y="365125"/>
            <a:ext cx="10515600" cy="1325563"/>
          </a:xfrm>
        </p:spPr>
        <p:txBody>
          <a:bodyPr>
            <a:normAutofit/>
          </a:bodyPr>
          <a:lstStyle/>
          <a:p>
            <a:pPr algn="ctr"/>
            <a:r>
              <a:rPr lang="en-US" sz="6000" b="1" dirty="0">
                <a:latin typeface="Lato Black" panose="020F0502020204030203" pitchFamily="34" charset="77"/>
              </a:rPr>
              <a:t>True or False?</a:t>
            </a:r>
          </a:p>
        </p:txBody>
      </p:sp>
      <p:sp>
        <p:nvSpPr>
          <p:cNvPr id="6" name="TextBox 5">
            <a:extLst>
              <a:ext uri="{FF2B5EF4-FFF2-40B4-BE49-F238E27FC236}">
                <a16:creationId xmlns:a16="http://schemas.microsoft.com/office/drawing/2014/main" id="{91B59074-D983-E1D1-2E89-C8A245405A23}"/>
              </a:ext>
            </a:extLst>
          </p:cNvPr>
          <p:cNvSpPr txBox="1"/>
          <p:nvPr/>
        </p:nvSpPr>
        <p:spPr>
          <a:xfrm>
            <a:off x="1866899" y="2221221"/>
            <a:ext cx="8458200" cy="646331"/>
          </a:xfrm>
          <a:prstGeom prst="rect">
            <a:avLst/>
          </a:prstGeom>
          <a:noFill/>
        </p:spPr>
        <p:txBody>
          <a:bodyPr wrap="square" rtlCol="0">
            <a:spAutoFit/>
          </a:bodyPr>
          <a:lstStyle/>
          <a:p>
            <a:pPr algn="ctr"/>
            <a:r>
              <a:rPr lang="en-US" sz="3600" dirty="0">
                <a:latin typeface="Lato" panose="020F0502020204030203" pitchFamily="34" charset="77"/>
              </a:rPr>
              <a:t>Kids don’t have mental health challenges.</a:t>
            </a:r>
          </a:p>
        </p:txBody>
      </p:sp>
      <p:pic>
        <p:nvPicPr>
          <p:cNvPr id="11" name="Picture 10" descr="A yellow face with black outline&#10;&#10;AI-generated content may be incorrect.">
            <a:extLst>
              <a:ext uri="{FF2B5EF4-FFF2-40B4-BE49-F238E27FC236}">
                <a16:creationId xmlns:a16="http://schemas.microsoft.com/office/drawing/2014/main" id="{9D0AD8B4-4EFD-EB7C-493E-CE9C769BE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2107">
            <a:off x="9779959" y="2838420"/>
            <a:ext cx="1951932" cy="1951932"/>
          </a:xfrm>
          <a:prstGeom prst="rect">
            <a:avLst/>
          </a:prstGeom>
        </p:spPr>
      </p:pic>
      <p:pic>
        <p:nvPicPr>
          <p:cNvPr id="13" name="Picture 12" descr="A blue eye with white eye and black eye&#10;&#10;AI-generated content may be incorrect.">
            <a:extLst>
              <a:ext uri="{FF2B5EF4-FFF2-40B4-BE49-F238E27FC236}">
                <a16:creationId xmlns:a16="http://schemas.microsoft.com/office/drawing/2014/main" id="{3B64F2F7-CE59-8FA3-8821-7AF3570DC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46171">
            <a:off x="327253" y="2544386"/>
            <a:ext cx="2540000" cy="2540000"/>
          </a:xfrm>
          <a:prstGeom prst="rect">
            <a:avLst/>
          </a:prstGeom>
        </p:spPr>
      </p:pic>
      <p:sp>
        <p:nvSpPr>
          <p:cNvPr id="9" name="Slide Number Placeholder 8">
            <a:extLst>
              <a:ext uri="{FF2B5EF4-FFF2-40B4-BE49-F238E27FC236}">
                <a16:creationId xmlns:a16="http://schemas.microsoft.com/office/drawing/2014/main" id="{713350E3-0640-9A0E-8095-C593D05D423D}"/>
              </a:ext>
            </a:extLst>
          </p:cNvPr>
          <p:cNvSpPr>
            <a:spLocks noGrp="1"/>
          </p:cNvSpPr>
          <p:nvPr>
            <p:ph type="sldNum" sz="quarter" idx="12"/>
          </p:nvPr>
        </p:nvSpPr>
        <p:spPr/>
        <p:txBody>
          <a:bodyPr/>
          <a:lstStyle/>
          <a:p>
            <a:fld id="{26F27AA8-E24B-4D76-98FD-C6ECD852A887}" type="slidenum">
              <a:rPr lang="es-419" smtClean="0"/>
              <a:pPr/>
              <a:t>9</a:t>
            </a:fld>
            <a:endParaRPr lang="es-419"/>
          </a:p>
        </p:txBody>
      </p:sp>
    </p:spTree>
    <p:extLst>
      <p:ext uri="{BB962C8B-B14F-4D97-AF65-F5344CB8AC3E}">
        <p14:creationId xmlns:p14="http://schemas.microsoft.com/office/powerpoint/2010/main" val="504729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1006</TotalTime>
  <Words>1575</Words>
  <Application>Microsoft Macintosh PowerPoint</Application>
  <PresentationFormat>Widescreen</PresentationFormat>
  <Paragraphs>149</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Arial</vt:lpstr>
      <vt:lpstr>Calibri</vt:lpstr>
      <vt:lpstr>Calibri Light</vt:lpstr>
      <vt:lpstr>Lato</vt:lpstr>
      <vt:lpstr>Lato Black</vt:lpstr>
      <vt:lpstr>Tahoma</vt:lpstr>
      <vt:lpstr>Office Theme</vt:lpstr>
      <vt:lpstr>Day Time Break</vt:lpstr>
      <vt:lpstr>PowerPoint Presentation</vt:lpstr>
      <vt:lpstr>What does “mental health” mean?</vt:lpstr>
      <vt:lpstr>What does “mental health” mean?</vt:lpstr>
      <vt:lpstr>What does it mean to have a mental health diagnosis? </vt:lpstr>
      <vt:lpstr>What does it mean to have a mental health diagnosis? </vt:lpstr>
      <vt:lpstr>True or False?</vt:lpstr>
      <vt:lpstr>True or False?</vt:lpstr>
      <vt:lpstr>True or False?</vt:lpstr>
      <vt:lpstr>True or False?</vt:lpstr>
      <vt:lpstr>True or False?</vt:lpstr>
      <vt:lpstr>True or False?</vt:lpstr>
      <vt:lpstr>True or False?</vt:lpstr>
      <vt:lpstr>True or False?</vt:lpstr>
      <vt:lpstr>True or False?</vt:lpstr>
      <vt:lpstr>True or False?</vt:lpstr>
      <vt:lpstr>Mental Health Myths &amp; Facts</vt:lpstr>
      <vt:lpstr>Mental Health Myths &amp; Facts</vt:lpstr>
      <vt:lpstr>Mental Health Myths &amp; Facts</vt:lpstr>
      <vt:lpstr>Day Time Break</vt:lpstr>
      <vt:lpstr>PowerPoint Presentation</vt:lpstr>
      <vt:lpstr>How do you deal with feelings of worry?   What do you do to make yourself feel better when stressed?</vt:lpstr>
      <vt:lpstr>PowerPoint Presentation</vt:lpstr>
      <vt:lpstr>PowerPoint Presentation</vt:lpstr>
      <vt:lpstr>Take Care</vt:lpstr>
      <vt:lpstr>Take Care</vt:lpstr>
      <vt:lpstr>Scenario #1</vt:lpstr>
      <vt:lpstr>Scenario #2</vt:lpstr>
      <vt:lpstr>Scenario #3</vt:lpstr>
      <vt:lpstr>Scenario #4</vt:lpstr>
      <vt:lpstr>PowerPoint Presentation</vt:lpstr>
    </vt:vector>
  </TitlesOfParts>
  <Company>Nationwide Children's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Time Break</dc:title>
  <dc:creator>Hoet, Ariana</dc:creator>
  <cp:lastModifiedBy>Stitts, Jessica</cp:lastModifiedBy>
  <cp:revision>23</cp:revision>
  <dcterms:created xsi:type="dcterms:W3CDTF">2025-03-27T13:58:25Z</dcterms:created>
  <dcterms:modified xsi:type="dcterms:W3CDTF">2025-07-16T19:15:33Z</dcterms:modified>
</cp:coreProperties>
</file>